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78" r:id="rId3"/>
    <p:sldId id="279" r:id="rId4"/>
    <p:sldId id="280" r:id="rId5"/>
    <p:sldId id="258" r:id="rId6"/>
    <p:sldId id="259" r:id="rId7"/>
    <p:sldId id="364" r:id="rId8"/>
    <p:sldId id="395" r:id="rId9"/>
    <p:sldId id="281" r:id="rId10"/>
    <p:sldId id="282" r:id="rId11"/>
    <p:sldId id="600" r:id="rId12"/>
    <p:sldId id="371" r:id="rId13"/>
    <p:sldId id="290" r:id="rId14"/>
    <p:sldId id="601" r:id="rId15"/>
    <p:sldId id="612" r:id="rId16"/>
    <p:sldId id="613" r:id="rId17"/>
    <p:sldId id="614" r:id="rId18"/>
    <p:sldId id="262" r:id="rId19"/>
    <p:sldId id="277" r:id="rId20"/>
    <p:sldId id="263" r:id="rId21"/>
    <p:sldId id="264" r:id="rId22"/>
    <p:sldId id="265" r:id="rId23"/>
    <p:sldId id="266" r:id="rId24"/>
    <p:sldId id="267" r:id="rId25"/>
    <p:sldId id="268" r:id="rId26"/>
    <p:sldId id="602" r:id="rId27"/>
    <p:sldId id="603" r:id="rId28"/>
    <p:sldId id="604" r:id="rId29"/>
    <p:sldId id="385" r:id="rId30"/>
    <p:sldId id="605" r:id="rId31"/>
    <p:sldId id="386" r:id="rId32"/>
    <p:sldId id="407" r:id="rId33"/>
    <p:sldId id="383" r:id="rId34"/>
    <p:sldId id="399" r:id="rId35"/>
    <p:sldId id="311" r:id="rId36"/>
    <p:sldId id="606" r:id="rId37"/>
    <p:sldId id="607" r:id="rId38"/>
    <p:sldId id="608" r:id="rId39"/>
    <p:sldId id="610" r:id="rId40"/>
    <p:sldId id="615" r:id="rId41"/>
    <p:sldId id="611" r:id="rId42"/>
    <p:sldId id="609" r:id="rId43"/>
    <p:sldId id="61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B17B0A-D248-40F1-ABE7-58833FC5E5EB}" v="39" dt="2025-01-15T18:19:37.8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654" autoAdjust="0"/>
  </p:normalViewPr>
  <p:slideViewPr>
    <p:cSldViewPr snapToGrid="0">
      <p:cViewPr varScale="1">
        <p:scale>
          <a:sx n="46" d="100"/>
          <a:sy n="46" d="100"/>
        </p:scale>
        <p:origin x="11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an Kurtural" userId="ec0351de03c3824c" providerId="LiveId" clId="{06B17B0A-D248-40F1-ABE7-58833FC5E5EB}"/>
    <pc:docChg chg="undo custSel addSld delSld modSld sldOrd">
      <pc:chgData name="Kaan Kurtural" userId="ec0351de03c3824c" providerId="LiveId" clId="{06B17B0A-D248-40F1-ABE7-58833FC5E5EB}" dt="2025-01-15T18:19:44.676" v="5285" actId="26606"/>
      <pc:docMkLst>
        <pc:docMk/>
      </pc:docMkLst>
      <pc:sldChg chg="addSp modSp">
        <pc:chgData name="Kaan Kurtural" userId="ec0351de03c3824c" providerId="LiveId" clId="{06B17B0A-D248-40F1-ABE7-58833FC5E5EB}" dt="2025-01-15T16:35:46.260" v="4839" actId="1076"/>
        <pc:sldMkLst>
          <pc:docMk/>
          <pc:sldMk cId="3676597753" sldId="256"/>
        </pc:sldMkLst>
        <pc:spChg chg="add">
          <ac:chgData name="Kaan Kurtural" userId="ec0351de03c3824c" providerId="LiveId" clId="{06B17B0A-D248-40F1-ABE7-58833FC5E5EB}" dt="2025-01-15T16:35:01.170" v="4836"/>
          <ac:spMkLst>
            <pc:docMk/>
            <pc:sldMk cId="3676597753" sldId="256"/>
            <ac:spMk id="5" creationId="{A034769B-E8BC-E808-0E31-2912C6F56D0F}"/>
          </ac:spMkLst>
        </pc:spChg>
        <pc:spChg chg="add">
          <ac:chgData name="Kaan Kurtural" userId="ec0351de03c3824c" providerId="LiveId" clId="{06B17B0A-D248-40F1-ABE7-58833FC5E5EB}" dt="2025-01-15T16:35:06.433" v="4837"/>
          <ac:spMkLst>
            <pc:docMk/>
            <pc:sldMk cId="3676597753" sldId="256"/>
            <ac:spMk id="6" creationId="{32AEE84C-95DD-BBBC-E5EC-026D4155AB0B}"/>
          </ac:spMkLst>
        </pc:spChg>
        <pc:picChg chg="add mod">
          <ac:chgData name="Kaan Kurtural" userId="ec0351de03c3824c" providerId="LiveId" clId="{06B17B0A-D248-40F1-ABE7-58833FC5E5EB}" dt="2025-01-15T16:35:46.260" v="4839" actId="1076"/>
          <ac:picMkLst>
            <pc:docMk/>
            <pc:sldMk cId="3676597753" sldId="256"/>
            <ac:picMk id="1030" creationId="{796D5CFA-483F-90F7-DA46-2EDBC98C1C28}"/>
          </ac:picMkLst>
        </pc:picChg>
      </pc:sldChg>
      <pc:sldChg chg="ord">
        <pc:chgData name="Kaan Kurtural" userId="ec0351de03c3824c" providerId="LiveId" clId="{06B17B0A-D248-40F1-ABE7-58833FC5E5EB}" dt="2025-01-14T17:32:29.104" v="851"/>
        <pc:sldMkLst>
          <pc:docMk/>
          <pc:sldMk cId="2278227114" sldId="258"/>
        </pc:sldMkLst>
      </pc:sldChg>
      <pc:sldChg chg="ord">
        <pc:chgData name="Kaan Kurtural" userId="ec0351de03c3824c" providerId="LiveId" clId="{06B17B0A-D248-40F1-ABE7-58833FC5E5EB}" dt="2025-01-14T17:32:33.882" v="853"/>
        <pc:sldMkLst>
          <pc:docMk/>
          <pc:sldMk cId="2813595262" sldId="259"/>
        </pc:sldMkLst>
      </pc:sldChg>
      <pc:sldChg chg="modSp del mod ord">
        <pc:chgData name="Kaan Kurtural" userId="ec0351de03c3824c" providerId="LiveId" clId="{06B17B0A-D248-40F1-ABE7-58833FC5E5EB}" dt="2025-01-15T07:59:38.530" v="1037" actId="47"/>
        <pc:sldMkLst>
          <pc:docMk/>
          <pc:sldMk cId="3727383933" sldId="260"/>
        </pc:sldMkLst>
        <pc:spChg chg="mod">
          <ac:chgData name="Kaan Kurtural" userId="ec0351de03c3824c" providerId="LiveId" clId="{06B17B0A-D248-40F1-ABE7-58833FC5E5EB}" dt="2025-01-14T17:32:39.695" v="856" actId="6549"/>
          <ac:spMkLst>
            <pc:docMk/>
            <pc:sldMk cId="3727383933" sldId="260"/>
            <ac:spMk id="5" creationId="{00000000-0000-0000-0000-000000000000}"/>
          </ac:spMkLst>
        </pc:spChg>
      </pc:sldChg>
      <pc:sldChg chg="modSp mod ord">
        <pc:chgData name="Kaan Kurtural" userId="ec0351de03c3824c" providerId="LiveId" clId="{06B17B0A-D248-40F1-ABE7-58833FC5E5EB}" dt="2025-01-15T10:56:30.635" v="2065" actId="1076"/>
        <pc:sldMkLst>
          <pc:docMk/>
          <pc:sldMk cId="2489824709" sldId="262"/>
        </pc:sldMkLst>
        <pc:spChg chg="mod">
          <ac:chgData name="Kaan Kurtural" userId="ec0351de03c3824c" providerId="LiveId" clId="{06B17B0A-D248-40F1-ABE7-58833FC5E5EB}" dt="2025-01-15T09:56:23.192" v="2042" actId="20577"/>
          <ac:spMkLst>
            <pc:docMk/>
            <pc:sldMk cId="2489824709" sldId="262"/>
            <ac:spMk id="2" creationId="{00000000-0000-0000-0000-000000000000}"/>
          </ac:spMkLst>
        </pc:spChg>
        <pc:spChg chg="mod">
          <ac:chgData name="Kaan Kurtural" userId="ec0351de03c3824c" providerId="LiveId" clId="{06B17B0A-D248-40F1-ABE7-58833FC5E5EB}" dt="2025-01-15T10:56:23.709" v="2064" actId="403"/>
          <ac:spMkLst>
            <pc:docMk/>
            <pc:sldMk cId="2489824709" sldId="262"/>
            <ac:spMk id="3" creationId="{00000000-0000-0000-0000-000000000000}"/>
          </ac:spMkLst>
        </pc:spChg>
        <pc:spChg chg="mod">
          <ac:chgData name="Kaan Kurtural" userId="ec0351de03c3824c" providerId="LiveId" clId="{06B17B0A-D248-40F1-ABE7-58833FC5E5EB}" dt="2025-01-15T10:56:30.635" v="2065" actId="1076"/>
          <ac:spMkLst>
            <pc:docMk/>
            <pc:sldMk cId="2489824709" sldId="262"/>
            <ac:spMk id="5" creationId="{00000000-0000-0000-0000-000000000000}"/>
          </ac:spMkLst>
        </pc:spChg>
      </pc:sldChg>
      <pc:sldChg chg="modSp mod">
        <pc:chgData name="Kaan Kurtural" userId="ec0351de03c3824c" providerId="LiveId" clId="{06B17B0A-D248-40F1-ABE7-58833FC5E5EB}" dt="2025-01-15T10:56:47.622" v="2068" actId="27636"/>
        <pc:sldMkLst>
          <pc:docMk/>
          <pc:sldMk cId="806772" sldId="263"/>
        </pc:sldMkLst>
        <pc:spChg chg="mod">
          <ac:chgData name="Kaan Kurtural" userId="ec0351de03c3824c" providerId="LiveId" clId="{06B17B0A-D248-40F1-ABE7-58833FC5E5EB}" dt="2025-01-15T10:56:47.622" v="2068" actId="27636"/>
          <ac:spMkLst>
            <pc:docMk/>
            <pc:sldMk cId="806772" sldId="263"/>
            <ac:spMk id="3" creationId="{00000000-0000-0000-0000-000000000000}"/>
          </ac:spMkLst>
        </pc:spChg>
      </pc:sldChg>
      <pc:sldChg chg="modSp mod">
        <pc:chgData name="Kaan Kurtural" userId="ec0351de03c3824c" providerId="LiveId" clId="{06B17B0A-D248-40F1-ABE7-58833FC5E5EB}" dt="2025-01-15T09:14:57.239" v="1227" actId="20577"/>
        <pc:sldMkLst>
          <pc:docMk/>
          <pc:sldMk cId="3734796347" sldId="267"/>
        </pc:sldMkLst>
        <pc:spChg chg="mod">
          <ac:chgData name="Kaan Kurtural" userId="ec0351de03c3824c" providerId="LiveId" clId="{06B17B0A-D248-40F1-ABE7-58833FC5E5EB}" dt="2025-01-15T09:14:57.239" v="1227" actId="20577"/>
          <ac:spMkLst>
            <pc:docMk/>
            <pc:sldMk cId="3734796347" sldId="267"/>
            <ac:spMk id="2" creationId="{00000000-0000-0000-0000-000000000000}"/>
          </ac:spMkLst>
        </pc:spChg>
      </pc:sldChg>
      <pc:sldChg chg="addSp delSp modSp new mod setBg modClrScheme chgLayout">
        <pc:chgData name="Kaan Kurtural" userId="ec0351de03c3824c" providerId="LiveId" clId="{06B17B0A-D248-40F1-ABE7-58833FC5E5EB}" dt="2025-01-14T17:33:55.845" v="921" actId="20577"/>
        <pc:sldMkLst>
          <pc:docMk/>
          <pc:sldMk cId="991265785" sldId="278"/>
        </pc:sldMkLst>
        <pc:spChg chg="del mod ord">
          <ac:chgData name="Kaan Kurtural" userId="ec0351de03c3824c" providerId="LiveId" clId="{06B17B0A-D248-40F1-ABE7-58833FC5E5EB}" dt="2025-01-14T08:00:36.436" v="1" actId="700"/>
          <ac:spMkLst>
            <pc:docMk/>
            <pc:sldMk cId="991265785" sldId="278"/>
            <ac:spMk id="2" creationId="{1471885E-8F36-B6DC-248C-986D04510102}"/>
          </ac:spMkLst>
        </pc:spChg>
        <pc:spChg chg="del mod ord">
          <ac:chgData name="Kaan Kurtural" userId="ec0351de03c3824c" providerId="LiveId" clId="{06B17B0A-D248-40F1-ABE7-58833FC5E5EB}" dt="2025-01-14T08:00:36.436" v="1" actId="700"/>
          <ac:spMkLst>
            <pc:docMk/>
            <pc:sldMk cId="991265785" sldId="278"/>
            <ac:spMk id="3" creationId="{58EBBCBC-A00D-C7DF-CDD9-636C4AD53932}"/>
          </ac:spMkLst>
        </pc:spChg>
        <pc:spChg chg="add mod ord">
          <ac:chgData name="Kaan Kurtural" userId="ec0351de03c3824c" providerId="LiveId" clId="{06B17B0A-D248-40F1-ABE7-58833FC5E5EB}" dt="2025-01-14T08:02:23.495" v="223" actId="26606"/>
          <ac:spMkLst>
            <pc:docMk/>
            <pc:sldMk cId="991265785" sldId="278"/>
            <ac:spMk id="4" creationId="{F2A914CF-1FEF-1A55-96A3-45753DD8DD9A}"/>
          </ac:spMkLst>
        </pc:spChg>
        <pc:spChg chg="add del mod ord">
          <ac:chgData name="Kaan Kurtural" userId="ec0351de03c3824c" providerId="LiveId" clId="{06B17B0A-D248-40F1-ABE7-58833FC5E5EB}" dt="2025-01-14T08:01:33.009" v="110" actId="700"/>
          <ac:spMkLst>
            <pc:docMk/>
            <pc:sldMk cId="991265785" sldId="278"/>
            <ac:spMk id="5" creationId="{09135304-4195-015F-959A-BF36852E08DA}"/>
          </ac:spMkLst>
        </pc:spChg>
        <pc:spChg chg="add del mod ord">
          <ac:chgData name="Kaan Kurtural" userId="ec0351de03c3824c" providerId="LiveId" clId="{06B17B0A-D248-40F1-ABE7-58833FC5E5EB}" dt="2025-01-14T08:01:33.009" v="110" actId="700"/>
          <ac:spMkLst>
            <pc:docMk/>
            <pc:sldMk cId="991265785" sldId="278"/>
            <ac:spMk id="6" creationId="{4151A066-83F2-278E-0B91-5CF592F540D2}"/>
          </ac:spMkLst>
        </pc:spChg>
        <pc:spChg chg="add mod ord">
          <ac:chgData name="Kaan Kurtural" userId="ec0351de03c3824c" providerId="LiveId" clId="{06B17B0A-D248-40F1-ABE7-58833FC5E5EB}" dt="2025-01-14T17:33:55.845" v="921" actId="20577"/>
          <ac:spMkLst>
            <pc:docMk/>
            <pc:sldMk cId="991265785" sldId="278"/>
            <ac:spMk id="7" creationId="{A724F045-78C7-5845-44F1-FEA91274FAF2}"/>
          </ac:spMkLst>
        </pc:spChg>
        <pc:spChg chg="add del">
          <ac:chgData name="Kaan Kurtural" userId="ec0351de03c3824c" providerId="LiveId" clId="{06B17B0A-D248-40F1-ABE7-58833FC5E5EB}" dt="2025-01-14T08:02:23.495" v="223" actId="26606"/>
          <ac:spMkLst>
            <pc:docMk/>
            <pc:sldMk cId="991265785" sldId="278"/>
            <ac:spMk id="12" creationId="{C2554CA6-288E-4202-BC52-2E5A8F0C0AED}"/>
          </ac:spMkLst>
        </pc:spChg>
        <pc:spChg chg="add del">
          <ac:chgData name="Kaan Kurtural" userId="ec0351de03c3824c" providerId="LiveId" clId="{06B17B0A-D248-40F1-ABE7-58833FC5E5EB}" dt="2025-01-14T08:02:23.495" v="223" actId="26606"/>
          <ac:spMkLst>
            <pc:docMk/>
            <pc:sldMk cId="991265785" sldId="278"/>
            <ac:spMk id="14" creationId="{B10BB131-AC8E-4A8E-A5D1-36260F720C3B}"/>
          </ac:spMkLst>
        </pc:spChg>
        <pc:spChg chg="add del">
          <ac:chgData name="Kaan Kurtural" userId="ec0351de03c3824c" providerId="LiveId" clId="{06B17B0A-D248-40F1-ABE7-58833FC5E5EB}" dt="2025-01-14T08:02:23.495" v="223" actId="26606"/>
          <ac:spMkLst>
            <pc:docMk/>
            <pc:sldMk cId="991265785" sldId="278"/>
            <ac:spMk id="16" creationId="{5B7778FC-632E-4DCA-A7CB-0D7731CCF970}"/>
          </ac:spMkLst>
        </pc:spChg>
        <pc:spChg chg="add del">
          <ac:chgData name="Kaan Kurtural" userId="ec0351de03c3824c" providerId="LiveId" clId="{06B17B0A-D248-40F1-ABE7-58833FC5E5EB}" dt="2025-01-14T08:02:23.495" v="223" actId="26606"/>
          <ac:spMkLst>
            <pc:docMk/>
            <pc:sldMk cId="991265785" sldId="278"/>
            <ac:spMk id="18" creationId="{FA23A907-97FB-4A8F-880A-DD77401C4296}"/>
          </ac:spMkLst>
        </pc:spChg>
        <pc:spChg chg="add">
          <ac:chgData name="Kaan Kurtural" userId="ec0351de03c3824c" providerId="LiveId" clId="{06B17B0A-D248-40F1-ABE7-58833FC5E5EB}" dt="2025-01-14T08:02:23.495" v="223" actId="26606"/>
          <ac:spMkLst>
            <pc:docMk/>
            <pc:sldMk cId="991265785" sldId="278"/>
            <ac:spMk id="24" creationId="{F13C74B1-5B17-4795-BED0-7140497B445A}"/>
          </ac:spMkLst>
        </pc:spChg>
        <pc:spChg chg="add">
          <ac:chgData name="Kaan Kurtural" userId="ec0351de03c3824c" providerId="LiveId" clId="{06B17B0A-D248-40F1-ABE7-58833FC5E5EB}" dt="2025-01-14T08:02:23.495" v="223" actId="26606"/>
          <ac:spMkLst>
            <pc:docMk/>
            <pc:sldMk cId="991265785" sldId="278"/>
            <ac:spMk id="26" creationId="{D4974D33-8DC5-464E-8C6D-BE58F0669C17}"/>
          </ac:spMkLst>
        </pc:spChg>
        <pc:picChg chg="add">
          <ac:chgData name="Kaan Kurtural" userId="ec0351de03c3824c" providerId="LiveId" clId="{06B17B0A-D248-40F1-ABE7-58833FC5E5EB}" dt="2025-01-14T08:02:23.495" v="223" actId="26606"/>
          <ac:picMkLst>
            <pc:docMk/>
            <pc:sldMk cId="991265785" sldId="278"/>
            <ac:picMk id="20" creationId="{708EB710-E1AC-3952-E33C-54A91205D976}"/>
          </ac:picMkLst>
        </pc:picChg>
      </pc:sldChg>
      <pc:sldChg chg="addSp modSp new mod setBg">
        <pc:chgData name="Kaan Kurtural" userId="ec0351de03c3824c" providerId="LiveId" clId="{06B17B0A-D248-40F1-ABE7-58833FC5E5EB}" dt="2025-01-14T17:20:03.996" v="439" actId="26606"/>
        <pc:sldMkLst>
          <pc:docMk/>
          <pc:sldMk cId="1158389885" sldId="279"/>
        </pc:sldMkLst>
        <pc:spChg chg="mod">
          <ac:chgData name="Kaan Kurtural" userId="ec0351de03c3824c" providerId="LiveId" clId="{06B17B0A-D248-40F1-ABE7-58833FC5E5EB}" dt="2025-01-14T17:20:03.996" v="439" actId="26606"/>
          <ac:spMkLst>
            <pc:docMk/>
            <pc:sldMk cId="1158389885" sldId="279"/>
            <ac:spMk id="2" creationId="{8721ABEF-B68A-F3A3-1711-912A0673B5CB}"/>
          </ac:spMkLst>
        </pc:spChg>
        <pc:spChg chg="mod">
          <ac:chgData name="Kaan Kurtural" userId="ec0351de03c3824c" providerId="LiveId" clId="{06B17B0A-D248-40F1-ABE7-58833FC5E5EB}" dt="2025-01-14T17:20:03.996" v="439" actId="26606"/>
          <ac:spMkLst>
            <pc:docMk/>
            <pc:sldMk cId="1158389885" sldId="279"/>
            <ac:spMk id="3" creationId="{9016E718-215C-0428-00F4-1A9617C1B9FA}"/>
          </ac:spMkLst>
        </pc:spChg>
        <pc:spChg chg="add">
          <ac:chgData name="Kaan Kurtural" userId="ec0351de03c3824c" providerId="LiveId" clId="{06B17B0A-D248-40F1-ABE7-58833FC5E5EB}" dt="2025-01-14T17:20:03.996" v="439" actId="26606"/>
          <ac:spMkLst>
            <pc:docMk/>
            <pc:sldMk cId="1158389885" sldId="279"/>
            <ac:spMk id="9" creationId="{F13C74B1-5B17-4795-BED0-7140497B445A}"/>
          </ac:spMkLst>
        </pc:spChg>
        <pc:spChg chg="add">
          <ac:chgData name="Kaan Kurtural" userId="ec0351de03c3824c" providerId="LiveId" clId="{06B17B0A-D248-40F1-ABE7-58833FC5E5EB}" dt="2025-01-14T17:20:03.996" v="439" actId="26606"/>
          <ac:spMkLst>
            <pc:docMk/>
            <pc:sldMk cId="1158389885" sldId="279"/>
            <ac:spMk id="11" creationId="{D4974D33-8DC5-464E-8C6D-BE58F0669C17}"/>
          </ac:spMkLst>
        </pc:spChg>
        <pc:picChg chg="add">
          <ac:chgData name="Kaan Kurtural" userId="ec0351de03c3824c" providerId="LiveId" clId="{06B17B0A-D248-40F1-ABE7-58833FC5E5EB}" dt="2025-01-14T17:20:03.996" v="439" actId="26606"/>
          <ac:picMkLst>
            <pc:docMk/>
            <pc:sldMk cId="1158389885" sldId="279"/>
            <ac:picMk id="5" creationId="{B6390ED3-74BA-5BBD-E628-0AEB9A620A86}"/>
          </ac:picMkLst>
        </pc:picChg>
      </pc:sldChg>
      <pc:sldChg chg="addSp modSp new mod setBg">
        <pc:chgData name="Kaan Kurtural" userId="ec0351de03c3824c" providerId="LiveId" clId="{06B17B0A-D248-40F1-ABE7-58833FC5E5EB}" dt="2025-01-14T17:33:12.781" v="903" actId="403"/>
        <pc:sldMkLst>
          <pc:docMk/>
          <pc:sldMk cId="169944216" sldId="280"/>
        </pc:sldMkLst>
        <pc:spChg chg="mod">
          <ac:chgData name="Kaan Kurtural" userId="ec0351de03c3824c" providerId="LiveId" clId="{06B17B0A-D248-40F1-ABE7-58833FC5E5EB}" dt="2025-01-14T17:23:38.101" v="630" actId="26606"/>
          <ac:spMkLst>
            <pc:docMk/>
            <pc:sldMk cId="169944216" sldId="280"/>
            <ac:spMk id="2" creationId="{10B6D871-B41C-8B20-9466-FAB76C8332D9}"/>
          </ac:spMkLst>
        </pc:spChg>
        <pc:spChg chg="mod">
          <ac:chgData name="Kaan Kurtural" userId="ec0351de03c3824c" providerId="LiveId" clId="{06B17B0A-D248-40F1-ABE7-58833FC5E5EB}" dt="2025-01-14T17:33:12.781" v="903" actId="403"/>
          <ac:spMkLst>
            <pc:docMk/>
            <pc:sldMk cId="169944216" sldId="280"/>
            <ac:spMk id="3" creationId="{01B3D326-CABF-2726-5E88-C22A34717DCA}"/>
          </ac:spMkLst>
        </pc:spChg>
        <pc:spChg chg="add">
          <ac:chgData name="Kaan Kurtural" userId="ec0351de03c3824c" providerId="LiveId" clId="{06B17B0A-D248-40F1-ABE7-58833FC5E5EB}" dt="2025-01-14T17:23:38.101" v="630" actId="26606"/>
          <ac:spMkLst>
            <pc:docMk/>
            <pc:sldMk cId="169944216" sldId="280"/>
            <ac:spMk id="8" creationId="{815925C2-A704-4D47-B1C1-3FCA52512EC1}"/>
          </ac:spMkLst>
        </pc:spChg>
        <pc:spChg chg="add">
          <ac:chgData name="Kaan Kurtural" userId="ec0351de03c3824c" providerId="LiveId" clId="{06B17B0A-D248-40F1-ABE7-58833FC5E5EB}" dt="2025-01-14T17:23:38.101" v="630" actId="26606"/>
          <ac:spMkLst>
            <pc:docMk/>
            <pc:sldMk cId="169944216" sldId="280"/>
            <ac:spMk id="10" creationId="{01D4315C-C23C-4FD3-98DF-08C29E2292A8}"/>
          </ac:spMkLst>
        </pc:spChg>
        <pc:grpChg chg="add">
          <ac:chgData name="Kaan Kurtural" userId="ec0351de03c3824c" providerId="LiveId" clId="{06B17B0A-D248-40F1-ABE7-58833FC5E5EB}" dt="2025-01-14T17:23:38.101" v="630" actId="26606"/>
          <ac:grpSpMkLst>
            <pc:docMk/>
            <pc:sldMk cId="169944216" sldId="280"/>
            <ac:grpSpMk id="12" creationId="{5E6B47BC-43FD-4C91-8BFF-B41B99A8A39E}"/>
          </ac:grpSpMkLst>
        </pc:grpChg>
        <pc:grpChg chg="add">
          <ac:chgData name="Kaan Kurtural" userId="ec0351de03c3824c" providerId="LiveId" clId="{06B17B0A-D248-40F1-ABE7-58833FC5E5EB}" dt="2025-01-14T17:23:38.101" v="630" actId="26606"/>
          <ac:grpSpMkLst>
            <pc:docMk/>
            <pc:sldMk cId="169944216" sldId="280"/>
            <ac:grpSpMk id="16" creationId="{43F5E015-E085-4624-B431-B42414448684}"/>
          </ac:grpSpMkLst>
        </pc:grpChg>
      </pc:sldChg>
      <pc:sldChg chg="addSp modSp new mod modClrScheme chgLayout">
        <pc:chgData name="Kaan Kurtural" userId="ec0351de03c3824c" providerId="LiveId" clId="{06B17B0A-D248-40F1-ABE7-58833FC5E5EB}" dt="2025-01-15T09:41:05.800" v="1998" actId="20577"/>
        <pc:sldMkLst>
          <pc:docMk/>
          <pc:sldMk cId="3066289955" sldId="281"/>
        </pc:sldMkLst>
        <pc:spChg chg="mod ord">
          <ac:chgData name="Kaan Kurtural" userId="ec0351de03c3824c" providerId="LiveId" clId="{06B17B0A-D248-40F1-ABE7-58833FC5E5EB}" dt="2025-01-14T17:29:43.879" v="821" actId="20577"/>
          <ac:spMkLst>
            <pc:docMk/>
            <pc:sldMk cId="3066289955" sldId="281"/>
            <ac:spMk id="2" creationId="{CBE0619F-6B5A-0728-8F3D-1268EB92F1EF}"/>
          </ac:spMkLst>
        </pc:spChg>
        <pc:spChg chg="mod ord">
          <ac:chgData name="Kaan Kurtural" userId="ec0351de03c3824c" providerId="LiveId" clId="{06B17B0A-D248-40F1-ABE7-58833FC5E5EB}" dt="2025-01-15T09:41:05.800" v="1998" actId="20577"/>
          <ac:spMkLst>
            <pc:docMk/>
            <pc:sldMk cId="3066289955" sldId="281"/>
            <ac:spMk id="3" creationId="{1B52A073-EC1B-DF48-2C56-794F5A0A60F4}"/>
          </ac:spMkLst>
        </pc:spChg>
        <pc:spChg chg="add mod ord">
          <ac:chgData name="Kaan Kurtural" userId="ec0351de03c3824c" providerId="LiveId" clId="{06B17B0A-D248-40F1-ABE7-58833FC5E5EB}" dt="2025-01-15T08:00:01.521" v="1088" actId="27636"/>
          <ac:spMkLst>
            <pc:docMk/>
            <pc:sldMk cId="3066289955" sldId="281"/>
            <ac:spMk id="4" creationId="{4860E35C-A09C-99AD-01AD-6F49B8384B97}"/>
          </ac:spMkLst>
        </pc:spChg>
        <pc:picChg chg="add mod">
          <ac:chgData name="Kaan Kurtural" userId="ec0351de03c3824c" providerId="LiveId" clId="{06B17B0A-D248-40F1-ABE7-58833FC5E5EB}" dt="2025-01-14T17:31:44.534" v="848" actId="14100"/>
          <ac:picMkLst>
            <pc:docMk/>
            <pc:sldMk cId="3066289955" sldId="281"/>
            <ac:picMk id="5" creationId="{E7CCCF17-BB91-E6ED-9348-661786B6F48D}"/>
          </ac:picMkLst>
        </pc:picChg>
        <pc:picChg chg="add mod">
          <ac:chgData name="Kaan Kurtural" userId="ec0351de03c3824c" providerId="LiveId" clId="{06B17B0A-D248-40F1-ABE7-58833FC5E5EB}" dt="2025-01-14T17:31:44.534" v="848" actId="14100"/>
          <ac:picMkLst>
            <pc:docMk/>
            <pc:sldMk cId="3066289955" sldId="281"/>
            <ac:picMk id="6" creationId="{69FC4C13-A9F6-9B97-4C17-5795D5C140DC}"/>
          </ac:picMkLst>
        </pc:picChg>
      </pc:sldChg>
      <pc:sldChg chg="addSp delSp modSp new mod setBg">
        <pc:chgData name="Kaan Kurtural" userId="ec0351de03c3824c" providerId="LiveId" clId="{06B17B0A-D248-40F1-ABE7-58833FC5E5EB}" dt="2025-01-15T08:04:14.518" v="1143" actId="20577"/>
        <pc:sldMkLst>
          <pc:docMk/>
          <pc:sldMk cId="1149694174" sldId="282"/>
        </pc:sldMkLst>
        <pc:spChg chg="mod">
          <ac:chgData name="Kaan Kurtural" userId="ec0351de03c3824c" providerId="LiveId" clId="{06B17B0A-D248-40F1-ABE7-58833FC5E5EB}" dt="2025-01-15T08:03:04.985" v="1134" actId="1076"/>
          <ac:spMkLst>
            <pc:docMk/>
            <pc:sldMk cId="1149694174" sldId="282"/>
            <ac:spMk id="2" creationId="{973176C7-5598-9EA5-AED5-F7405D61733E}"/>
          </ac:spMkLst>
        </pc:spChg>
        <pc:spChg chg="mod">
          <ac:chgData name="Kaan Kurtural" userId="ec0351de03c3824c" providerId="LiveId" clId="{06B17B0A-D248-40F1-ABE7-58833FC5E5EB}" dt="2025-01-15T08:04:14.518" v="1143" actId="20577"/>
          <ac:spMkLst>
            <pc:docMk/>
            <pc:sldMk cId="1149694174" sldId="282"/>
            <ac:spMk id="3" creationId="{B83E5932-3E87-1248-FB6E-4277B29397E5}"/>
          </ac:spMkLst>
        </pc:spChg>
        <pc:spChg chg="del">
          <ac:chgData name="Kaan Kurtural" userId="ec0351de03c3824c" providerId="LiveId" clId="{06B17B0A-D248-40F1-ABE7-58833FC5E5EB}" dt="2025-01-15T08:01:43.934" v="1119" actId="478"/>
          <ac:spMkLst>
            <pc:docMk/>
            <pc:sldMk cId="1149694174" sldId="282"/>
            <ac:spMk id="4" creationId="{9724DC58-CC73-40D2-300C-393FE35697A4}"/>
          </ac:spMkLst>
        </pc:spChg>
        <pc:spChg chg="add">
          <ac:chgData name="Kaan Kurtural" userId="ec0351de03c3824c" providerId="LiveId" clId="{06B17B0A-D248-40F1-ABE7-58833FC5E5EB}" dt="2025-01-15T08:01:57.558" v="1124" actId="26606"/>
          <ac:spMkLst>
            <pc:docMk/>
            <pc:sldMk cId="1149694174" sldId="282"/>
            <ac:spMk id="10" creationId="{03AF1C04-3FEF-41BD-BB84-2F263765BEBC}"/>
          </ac:spMkLst>
        </pc:spChg>
        <pc:grpChg chg="add">
          <ac:chgData name="Kaan Kurtural" userId="ec0351de03c3824c" providerId="LiveId" clId="{06B17B0A-D248-40F1-ABE7-58833FC5E5EB}" dt="2025-01-15T08:01:57.558" v="1124" actId="26606"/>
          <ac:grpSpMkLst>
            <pc:docMk/>
            <pc:sldMk cId="1149694174" sldId="282"/>
            <ac:grpSpMk id="12" creationId="{2DD5E267-EB6F-47DF-ABEF-2C1BED44DAC6}"/>
          </ac:grpSpMkLst>
        </pc:grpChg>
        <pc:grpChg chg="add">
          <ac:chgData name="Kaan Kurtural" userId="ec0351de03c3824c" providerId="LiveId" clId="{06B17B0A-D248-40F1-ABE7-58833FC5E5EB}" dt="2025-01-15T08:01:57.558" v="1124" actId="26606"/>
          <ac:grpSpMkLst>
            <pc:docMk/>
            <pc:sldMk cId="1149694174" sldId="282"/>
            <ac:grpSpMk id="16" creationId="{66828D02-A05D-412B-9F20-B68E970B9FC2}"/>
          </ac:grpSpMkLst>
        </pc:grpChg>
        <pc:grpChg chg="add">
          <ac:chgData name="Kaan Kurtural" userId="ec0351de03c3824c" providerId="LiveId" clId="{06B17B0A-D248-40F1-ABE7-58833FC5E5EB}" dt="2025-01-15T08:01:57.558" v="1124" actId="26606"/>
          <ac:grpSpMkLst>
            <pc:docMk/>
            <pc:sldMk cId="1149694174" sldId="282"/>
            <ac:grpSpMk id="20" creationId="{E27AF472-EAE3-4572-AB69-B92BD10DBC6D}"/>
          </ac:grpSpMkLst>
        </pc:grpChg>
        <pc:picChg chg="add mod ord">
          <ac:chgData name="Kaan Kurtural" userId="ec0351de03c3824c" providerId="LiveId" clId="{06B17B0A-D248-40F1-ABE7-58833FC5E5EB}" dt="2025-01-15T08:02:36.543" v="1131" actId="14100"/>
          <ac:picMkLst>
            <pc:docMk/>
            <pc:sldMk cId="1149694174" sldId="282"/>
            <ac:picMk id="5" creationId="{8202F5B8-3F54-44C0-6C14-5C717BA4A6B4}"/>
          </ac:picMkLst>
        </pc:picChg>
      </pc:sldChg>
      <pc:sldChg chg="addSp delSp modSp new del mod modClrScheme chgLayout">
        <pc:chgData name="Kaan Kurtural" userId="ec0351de03c3824c" providerId="LiveId" clId="{06B17B0A-D248-40F1-ABE7-58833FC5E5EB}" dt="2025-01-15T09:08:10.506" v="1215" actId="47"/>
        <pc:sldMkLst>
          <pc:docMk/>
          <pc:sldMk cId="2780705367" sldId="283"/>
        </pc:sldMkLst>
        <pc:spChg chg="del mod ord">
          <ac:chgData name="Kaan Kurtural" userId="ec0351de03c3824c" providerId="LiveId" clId="{06B17B0A-D248-40F1-ABE7-58833FC5E5EB}" dt="2025-01-15T08:10:34.916" v="1145" actId="700"/>
          <ac:spMkLst>
            <pc:docMk/>
            <pc:sldMk cId="2780705367" sldId="283"/>
            <ac:spMk id="2" creationId="{D94134BA-D10B-DDB3-B8C9-82FC5B2AFDBC}"/>
          </ac:spMkLst>
        </pc:spChg>
        <pc:spChg chg="del mod ord">
          <ac:chgData name="Kaan Kurtural" userId="ec0351de03c3824c" providerId="LiveId" clId="{06B17B0A-D248-40F1-ABE7-58833FC5E5EB}" dt="2025-01-15T08:10:34.916" v="1145" actId="700"/>
          <ac:spMkLst>
            <pc:docMk/>
            <pc:sldMk cId="2780705367" sldId="283"/>
            <ac:spMk id="3" creationId="{37E84D40-B37F-CEE6-EE12-97796E47A952}"/>
          </ac:spMkLst>
        </pc:spChg>
        <pc:spChg chg="del">
          <ac:chgData name="Kaan Kurtural" userId="ec0351de03c3824c" providerId="LiveId" clId="{06B17B0A-D248-40F1-ABE7-58833FC5E5EB}" dt="2025-01-15T08:10:34.916" v="1145" actId="700"/>
          <ac:spMkLst>
            <pc:docMk/>
            <pc:sldMk cId="2780705367" sldId="283"/>
            <ac:spMk id="4" creationId="{A5ADBA41-78C4-4919-04E4-58979A8D5BBF}"/>
          </ac:spMkLst>
        </pc:spChg>
        <pc:spChg chg="add mod ord">
          <ac:chgData name="Kaan Kurtural" userId="ec0351de03c3824c" providerId="LiveId" clId="{06B17B0A-D248-40F1-ABE7-58833FC5E5EB}" dt="2025-01-15T08:10:34.916" v="1145" actId="700"/>
          <ac:spMkLst>
            <pc:docMk/>
            <pc:sldMk cId="2780705367" sldId="283"/>
            <ac:spMk id="5" creationId="{8012F7F4-0333-0811-EF50-39864B056CF8}"/>
          </ac:spMkLst>
        </pc:spChg>
        <pc:spChg chg="add mod ord">
          <ac:chgData name="Kaan Kurtural" userId="ec0351de03c3824c" providerId="LiveId" clId="{06B17B0A-D248-40F1-ABE7-58833FC5E5EB}" dt="2025-01-15T08:10:34.916" v="1145" actId="700"/>
          <ac:spMkLst>
            <pc:docMk/>
            <pc:sldMk cId="2780705367" sldId="283"/>
            <ac:spMk id="6" creationId="{81C35049-2913-A8A5-80FD-D4F51C55E527}"/>
          </ac:spMkLst>
        </pc:spChg>
      </pc:sldChg>
      <pc:sldChg chg="delSp modSp add mod">
        <pc:chgData name="Kaan Kurtural" userId="ec0351de03c3824c" providerId="LiveId" clId="{06B17B0A-D248-40F1-ABE7-58833FC5E5EB}" dt="2025-01-15T09:25:50.146" v="1310" actId="1076"/>
        <pc:sldMkLst>
          <pc:docMk/>
          <pc:sldMk cId="3974562189" sldId="290"/>
        </pc:sldMkLst>
        <pc:spChg chg="del">
          <ac:chgData name="Kaan Kurtural" userId="ec0351de03c3824c" providerId="LiveId" clId="{06B17B0A-D248-40F1-ABE7-58833FC5E5EB}" dt="2025-01-15T09:20:46.636" v="1230" actId="478"/>
          <ac:spMkLst>
            <pc:docMk/>
            <pc:sldMk cId="3974562189" sldId="290"/>
            <ac:spMk id="4" creationId="{00000000-0000-0000-0000-000000000000}"/>
          </ac:spMkLst>
        </pc:spChg>
        <pc:spChg chg="del">
          <ac:chgData name="Kaan Kurtural" userId="ec0351de03c3824c" providerId="LiveId" clId="{06B17B0A-D248-40F1-ABE7-58833FC5E5EB}" dt="2025-01-15T09:20:50.702" v="1231" actId="478"/>
          <ac:spMkLst>
            <pc:docMk/>
            <pc:sldMk cId="3974562189" sldId="290"/>
            <ac:spMk id="5" creationId="{00000000-0000-0000-0000-000000000000}"/>
          </ac:spMkLst>
        </pc:spChg>
        <pc:spChg chg="mod">
          <ac:chgData name="Kaan Kurtural" userId="ec0351de03c3824c" providerId="LiveId" clId="{06B17B0A-D248-40F1-ABE7-58833FC5E5EB}" dt="2025-01-15T09:23:25.305" v="1309" actId="14100"/>
          <ac:spMkLst>
            <pc:docMk/>
            <pc:sldMk cId="3974562189" sldId="290"/>
            <ac:spMk id="7" creationId="{00000000-0000-0000-0000-000000000000}"/>
          </ac:spMkLst>
        </pc:spChg>
        <pc:graphicFrameChg chg="mod modGraphic">
          <ac:chgData name="Kaan Kurtural" userId="ec0351de03c3824c" providerId="LiveId" clId="{06B17B0A-D248-40F1-ABE7-58833FC5E5EB}" dt="2025-01-15T09:22:44.997" v="1308" actId="403"/>
          <ac:graphicFrameMkLst>
            <pc:docMk/>
            <pc:sldMk cId="3974562189" sldId="290"/>
            <ac:graphicFrameMk id="2" creationId="{00000000-0000-0000-0000-000000000000}"/>
          </ac:graphicFrameMkLst>
        </pc:graphicFrameChg>
        <pc:picChg chg="mod">
          <ac:chgData name="Kaan Kurtural" userId="ec0351de03c3824c" providerId="LiveId" clId="{06B17B0A-D248-40F1-ABE7-58833FC5E5EB}" dt="2025-01-15T09:25:50.146" v="1310" actId="1076"/>
          <ac:picMkLst>
            <pc:docMk/>
            <pc:sldMk cId="3974562189" sldId="290"/>
            <ac:picMk id="6" creationId="{00000000-0000-0000-0000-000000000000}"/>
          </ac:picMkLst>
        </pc:picChg>
      </pc:sldChg>
      <pc:sldChg chg="delSp add mod delDesignElem">
        <pc:chgData name="Kaan Kurtural" userId="ec0351de03c3824c" providerId="LiveId" clId="{06B17B0A-D248-40F1-ABE7-58833FC5E5EB}" dt="2025-01-15T12:49:36.526" v="2960" actId="478"/>
        <pc:sldMkLst>
          <pc:docMk/>
          <pc:sldMk cId="3314745534" sldId="311"/>
        </pc:sldMkLst>
        <pc:spChg chg="del">
          <ac:chgData name="Kaan Kurtural" userId="ec0351de03c3824c" providerId="LiveId" clId="{06B17B0A-D248-40F1-ABE7-58833FC5E5EB}" dt="2025-01-15T12:49:26.363" v="2958"/>
          <ac:spMkLst>
            <pc:docMk/>
            <pc:sldMk cId="3314745534" sldId="311"/>
            <ac:spMk id="6" creationId="{00000000-0000-0000-0000-000000000000}"/>
          </ac:spMkLst>
        </pc:spChg>
        <pc:picChg chg="del">
          <ac:chgData name="Kaan Kurtural" userId="ec0351de03c3824c" providerId="LiveId" clId="{06B17B0A-D248-40F1-ABE7-58833FC5E5EB}" dt="2025-01-15T12:49:36.526" v="2960" actId="478"/>
          <ac:picMkLst>
            <pc:docMk/>
            <pc:sldMk cId="3314745534" sldId="311"/>
            <ac:picMk id="4" creationId="{444F9420-EBE8-4ABA-871F-F4A3360FCDAE}"/>
          </ac:picMkLst>
        </pc:picChg>
      </pc:sldChg>
      <pc:sldChg chg="add">
        <pc:chgData name="Kaan Kurtural" userId="ec0351de03c3824c" providerId="LiveId" clId="{06B17B0A-D248-40F1-ABE7-58833FC5E5EB}" dt="2025-01-15T09:40:41.796" v="1969"/>
        <pc:sldMkLst>
          <pc:docMk/>
          <pc:sldMk cId="3660041130" sldId="364"/>
        </pc:sldMkLst>
      </pc:sldChg>
      <pc:sldChg chg="modSp add mod setBg">
        <pc:chgData name="Kaan Kurtural" userId="ec0351de03c3824c" providerId="LiveId" clId="{06B17B0A-D248-40F1-ABE7-58833FC5E5EB}" dt="2025-01-15T09:08:52.974" v="1225" actId="6549"/>
        <pc:sldMkLst>
          <pc:docMk/>
          <pc:sldMk cId="0" sldId="371"/>
        </pc:sldMkLst>
        <pc:spChg chg="mod">
          <ac:chgData name="Kaan Kurtural" userId="ec0351de03c3824c" providerId="LiveId" clId="{06B17B0A-D248-40F1-ABE7-58833FC5E5EB}" dt="2025-01-15T09:08:52.974" v="1225" actId="6549"/>
          <ac:spMkLst>
            <pc:docMk/>
            <pc:sldMk cId="0" sldId="371"/>
            <ac:spMk id="148529" creationId="{00000000-0000-0000-0000-000000000000}"/>
          </ac:spMkLst>
        </pc:spChg>
        <pc:graphicFrameChg chg="mod modGraphic">
          <ac:chgData name="Kaan Kurtural" userId="ec0351de03c3824c" providerId="LiveId" clId="{06B17B0A-D248-40F1-ABE7-58833FC5E5EB}" dt="2025-01-15T09:08:36.078" v="1221" actId="207"/>
          <ac:graphicFrameMkLst>
            <pc:docMk/>
            <pc:sldMk cId="0" sldId="371"/>
            <ac:graphicFrameMk id="148482" creationId="{00000000-0000-0000-0000-000000000000}"/>
          </ac:graphicFrameMkLst>
        </pc:graphicFrameChg>
      </pc:sldChg>
      <pc:sldChg chg="delSp add mod">
        <pc:chgData name="Kaan Kurtural" userId="ec0351de03c3824c" providerId="LiveId" clId="{06B17B0A-D248-40F1-ABE7-58833FC5E5EB}" dt="2025-01-15T12:43:45.922" v="2952" actId="478"/>
        <pc:sldMkLst>
          <pc:docMk/>
          <pc:sldMk cId="3115409127" sldId="383"/>
        </pc:sldMkLst>
        <pc:spChg chg="del">
          <ac:chgData name="Kaan Kurtural" userId="ec0351de03c3824c" providerId="LiveId" clId="{06B17B0A-D248-40F1-ABE7-58833FC5E5EB}" dt="2025-01-15T12:43:45.922" v="2952" actId="478"/>
          <ac:spMkLst>
            <pc:docMk/>
            <pc:sldMk cId="3115409127" sldId="383"/>
            <ac:spMk id="5" creationId="{9C8FC245-824C-44C4-93F7-762FBB309A05}"/>
          </ac:spMkLst>
        </pc:spChg>
        <pc:picChg chg="del">
          <ac:chgData name="Kaan Kurtural" userId="ec0351de03c3824c" providerId="LiveId" clId="{06B17B0A-D248-40F1-ABE7-58833FC5E5EB}" dt="2025-01-15T12:43:03.758" v="2943" actId="478"/>
          <ac:picMkLst>
            <pc:docMk/>
            <pc:sldMk cId="3115409127" sldId="383"/>
            <ac:picMk id="6" creationId="{C071480C-0F56-42CE-B7D5-255BF1846FB8}"/>
          </ac:picMkLst>
        </pc:picChg>
      </pc:sldChg>
      <pc:sldChg chg="delSp add mod">
        <pc:chgData name="Kaan Kurtural" userId="ec0351de03c3824c" providerId="LiveId" clId="{06B17B0A-D248-40F1-ABE7-58833FC5E5EB}" dt="2025-01-15T12:44:33.983" v="2956" actId="478"/>
        <pc:sldMkLst>
          <pc:docMk/>
          <pc:sldMk cId="887008656" sldId="385"/>
        </pc:sldMkLst>
        <pc:spChg chg="del">
          <ac:chgData name="Kaan Kurtural" userId="ec0351de03c3824c" providerId="LiveId" clId="{06B17B0A-D248-40F1-ABE7-58833FC5E5EB}" dt="2025-01-15T12:44:33.983" v="2956" actId="478"/>
          <ac:spMkLst>
            <pc:docMk/>
            <pc:sldMk cId="887008656" sldId="385"/>
            <ac:spMk id="5" creationId="{81C769C1-1317-4B59-AF67-BA321D8DB64C}"/>
          </ac:spMkLst>
        </pc:spChg>
        <pc:picChg chg="del">
          <ac:chgData name="Kaan Kurtural" userId="ec0351de03c3824c" providerId="LiveId" clId="{06B17B0A-D248-40F1-ABE7-58833FC5E5EB}" dt="2025-01-15T12:43:08.743" v="2944" actId="478"/>
          <ac:picMkLst>
            <pc:docMk/>
            <pc:sldMk cId="887008656" sldId="385"/>
            <ac:picMk id="2" creationId="{00000000-0000-0000-0000-000000000000}"/>
          </ac:picMkLst>
        </pc:picChg>
      </pc:sldChg>
      <pc:sldChg chg="delSp modSp add mod">
        <pc:chgData name="Kaan Kurtural" userId="ec0351de03c3824c" providerId="LiveId" clId="{06B17B0A-D248-40F1-ABE7-58833FC5E5EB}" dt="2025-01-15T12:44:11.291" v="2954" actId="478"/>
        <pc:sldMkLst>
          <pc:docMk/>
          <pc:sldMk cId="1013445703" sldId="386"/>
        </pc:sldMkLst>
        <pc:spChg chg="del mod">
          <ac:chgData name="Kaan Kurtural" userId="ec0351de03c3824c" providerId="LiveId" clId="{06B17B0A-D248-40F1-ABE7-58833FC5E5EB}" dt="2025-01-15T12:44:11.291" v="2954" actId="478"/>
          <ac:spMkLst>
            <pc:docMk/>
            <pc:sldMk cId="1013445703" sldId="386"/>
            <ac:spMk id="6" creationId="{5313CEB4-9224-406F-9BFE-152B002E24C4}"/>
          </ac:spMkLst>
        </pc:spChg>
        <pc:picChg chg="del">
          <ac:chgData name="Kaan Kurtural" userId="ec0351de03c3824c" providerId="LiveId" clId="{06B17B0A-D248-40F1-ABE7-58833FC5E5EB}" dt="2025-01-15T12:43:17.860" v="2946" actId="478"/>
          <ac:picMkLst>
            <pc:docMk/>
            <pc:sldMk cId="1013445703" sldId="386"/>
            <ac:picMk id="7" creationId="{8BAE0BFA-C2E5-4A7E-A5A2-C093A8DDD848}"/>
          </ac:picMkLst>
        </pc:picChg>
      </pc:sldChg>
      <pc:sldChg chg="delSp modSp add del mod">
        <pc:chgData name="Kaan Kurtural" userId="ec0351de03c3824c" providerId="LiveId" clId="{06B17B0A-D248-40F1-ABE7-58833FC5E5EB}" dt="2025-01-15T12:43:40.765" v="2951" actId="47"/>
        <pc:sldMkLst>
          <pc:docMk/>
          <pc:sldMk cId="2124990433" sldId="387"/>
        </pc:sldMkLst>
        <pc:spChg chg="del mod">
          <ac:chgData name="Kaan Kurtural" userId="ec0351de03c3824c" providerId="LiveId" clId="{06B17B0A-D248-40F1-ABE7-58833FC5E5EB}" dt="2025-01-15T12:43:36.886" v="2950" actId="478"/>
          <ac:spMkLst>
            <pc:docMk/>
            <pc:sldMk cId="2124990433" sldId="387"/>
            <ac:spMk id="2" creationId="{C9AF243F-CE51-4DD1-B59D-43FF579CFF4D}"/>
          </ac:spMkLst>
        </pc:spChg>
        <pc:picChg chg="del">
          <ac:chgData name="Kaan Kurtural" userId="ec0351de03c3824c" providerId="LiveId" clId="{06B17B0A-D248-40F1-ABE7-58833FC5E5EB}" dt="2025-01-15T12:43:26.628" v="2948" actId="478"/>
          <ac:picMkLst>
            <pc:docMk/>
            <pc:sldMk cId="2124990433" sldId="387"/>
            <ac:picMk id="5" creationId="{FDE1C1EF-BF0D-4EA0-BA45-910AB973AC52}"/>
          </ac:picMkLst>
        </pc:picChg>
      </pc:sldChg>
      <pc:sldChg chg="addSp delSp modSp add mod">
        <pc:chgData name="Kaan Kurtural" userId="ec0351de03c3824c" providerId="LiveId" clId="{06B17B0A-D248-40F1-ABE7-58833FC5E5EB}" dt="2025-01-15T17:48:28.714" v="4857" actId="14100"/>
        <pc:sldMkLst>
          <pc:docMk/>
          <pc:sldMk cId="4122182313" sldId="395"/>
        </pc:sldMkLst>
        <pc:spChg chg="del">
          <ac:chgData name="Kaan Kurtural" userId="ec0351de03c3824c" providerId="LiveId" clId="{06B17B0A-D248-40F1-ABE7-58833FC5E5EB}" dt="2025-01-15T17:46:57.738" v="4844" actId="478"/>
          <ac:spMkLst>
            <pc:docMk/>
            <pc:sldMk cId="4122182313" sldId="395"/>
            <ac:spMk id="55" creationId="{00000000-0000-0000-0000-000000000000}"/>
          </ac:spMkLst>
        </pc:spChg>
        <pc:picChg chg="add mod">
          <ac:chgData name="Kaan Kurtural" userId="ec0351de03c3824c" providerId="LiveId" clId="{06B17B0A-D248-40F1-ABE7-58833FC5E5EB}" dt="2025-01-15T17:48:28.714" v="4857" actId="14100"/>
          <ac:picMkLst>
            <pc:docMk/>
            <pc:sldMk cId="4122182313" sldId="395"/>
            <ac:picMk id="4" creationId="{B2F05B29-2A80-F631-9D71-B1577FE67E2C}"/>
          </ac:picMkLst>
        </pc:picChg>
        <pc:picChg chg="del">
          <ac:chgData name="Kaan Kurtural" userId="ec0351de03c3824c" providerId="LiveId" clId="{06B17B0A-D248-40F1-ABE7-58833FC5E5EB}" dt="2025-01-15T17:46:37.408" v="4841" actId="478"/>
          <ac:picMkLst>
            <pc:docMk/>
            <pc:sldMk cId="4122182313" sldId="395"/>
            <ac:picMk id="47" creationId="{00000000-0000-0000-0000-000000000000}"/>
          </ac:picMkLst>
        </pc:picChg>
        <pc:picChg chg="del">
          <ac:chgData name="Kaan Kurtural" userId="ec0351de03c3824c" providerId="LiveId" clId="{06B17B0A-D248-40F1-ABE7-58833FC5E5EB}" dt="2025-01-15T17:46:34.824" v="4840" actId="478"/>
          <ac:picMkLst>
            <pc:docMk/>
            <pc:sldMk cId="4122182313" sldId="395"/>
            <ac:picMk id="52" creationId="{00000000-0000-0000-0000-000000000000}"/>
          </ac:picMkLst>
        </pc:picChg>
      </pc:sldChg>
      <pc:sldChg chg="delSp add mod">
        <pc:chgData name="Kaan Kurtural" userId="ec0351de03c3824c" providerId="LiveId" clId="{06B17B0A-D248-40F1-ABE7-58833FC5E5EB}" dt="2025-01-15T12:49:29.351" v="2959" actId="478"/>
        <pc:sldMkLst>
          <pc:docMk/>
          <pc:sldMk cId="1935724780" sldId="399"/>
        </pc:sldMkLst>
        <pc:picChg chg="del">
          <ac:chgData name="Kaan Kurtural" userId="ec0351de03c3824c" providerId="LiveId" clId="{06B17B0A-D248-40F1-ABE7-58833FC5E5EB}" dt="2025-01-15T12:49:29.351" v="2959" actId="478"/>
          <ac:picMkLst>
            <pc:docMk/>
            <pc:sldMk cId="1935724780" sldId="399"/>
            <ac:picMk id="3" creationId="{00000000-0000-0000-0000-000000000000}"/>
          </ac:picMkLst>
        </pc:picChg>
      </pc:sldChg>
      <pc:sldChg chg="delSp add mod setBg">
        <pc:chgData name="Kaan Kurtural" userId="ec0351de03c3824c" providerId="LiveId" clId="{06B17B0A-D248-40F1-ABE7-58833FC5E5EB}" dt="2025-01-15T12:43:22.391" v="2947" actId="478"/>
        <pc:sldMkLst>
          <pc:docMk/>
          <pc:sldMk cId="1578667017" sldId="407"/>
        </pc:sldMkLst>
        <pc:picChg chg="del">
          <ac:chgData name="Kaan Kurtural" userId="ec0351de03c3824c" providerId="LiveId" clId="{06B17B0A-D248-40F1-ABE7-58833FC5E5EB}" dt="2025-01-15T12:43:22.391" v="2947" actId="478"/>
          <ac:picMkLst>
            <pc:docMk/>
            <pc:sldMk cId="1578667017" sldId="407"/>
            <ac:picMk id="4" creationId="{A9EF5644-1394-4BA7-9D32-276C7E6D155C}"/>
          </ac:picMkLst>
        </pc:picChg>
      </pc:sldChg>
      <pc:sldChg chg="delSp modSp add del mod">
        <pc:chgData name="Kaan Kurtural" userId="ec0351de03c3824c" providerId="LiveId" clId="{06B17B0A-D248-40F1-ABE7-58833FC5E5EB}" dt="2025-01-15T17:51:20.941" v="4903"/>
        <pc:sldMkLst>
          <pc:docMk/>
          <pc:sldMk cId="1688835592" sldId="409"/>
        </pc:sldMkLst>
        <pc:spChg chg="mod">
          <ac:chgData name="Kaan Kurtural" userId="ec0351de03c3824c" providerId="LiveId" clId="{06B17B0A-D248-40F1-ABE7-58833FC5E5EB}" dt="2025-01-15T09:43:46.540" v="2007" actId="6549"/>
          <ac:spMkLst>
            <pc:docMk/>
            <pc:sldMk cId="1688835592" sldId="409"/>
            <ac:spMk id="193" creationId="{00000000-0000-0000-0000-000000000000}"/>
          </ac:spMkLst>
        </pc:spChg>
        <pc:grpChg chg="del">
          <ac:chgData name="Kaan Kurtural" userId="ec0351de03c3824c" providerId="LiveId" clId="{06B17B0A-D248-40F1-ABE7-58833FC5E5EB}" dt="2025-01-15T09:44:07.272" v="2009" actId="478"/>
          <ac:grpSpMkLst>
            <pc:docMk/>
            <pc:sldMk cId="1688835592" sldId="409"/>
            <ac:grpSpMk id="66" creationId="{00000000-0000-0000-0000-000000000000}"/>
          </ac:grpSpMkLst>
        </pc:grpChg>
        <pc:grpChg chg="del">
          <ac:chgData name="Kaan Kurtural" userId="ec0351de03c3824c" providerId="LiveId" clId="{06B17B0A-D248-40F1-ABE7-58833FC5E5EB}" dt="2025-01-15T09:44:08.366" v="2010" actId="478"/>
          <ac:grpSpMkLst>
            <pc:docMk/>
            <pc:sldMk cId="1688835592" sldId="409"/>
            <ac:grpSpMk id="96" creationId="{00000000-0000-0000-0000-000000000000}"/>
          </ac:grpSpMkLst>
        </pc:grpChg>
        <pc:grpChg chg="del">
          <ac:chgData name="Kaan Kurtural" userId="ec0351de03c3824c" providerId="LiveId" clId="{06B17B0A-D248-40F1-ABE7-58833FC5E5EB}" dt="2025-01-15T09:43:50.471" v="2008" actId="478"/>
          <ac:grpSpMkLst>
            <pc:docMk/>
            <pc:sldMk cId="1688835592" sldId="409"/>
            <ac:grpSpMk id="182" creationId="{00000000-0000-0000-0000-000000000000}"/>
          </ac:grpSpMkLst>
        </pc:grpChg>
      </pc:sldChg>
      <pc:sldChg chg="add del">
        <pc:chgData name="Kaan Kurtural" userId="ec0351de03c3824c" providerId="LiveId" clId="{06B17B0A-D248-40F1-ABE7-58833FC5E5EB}" dt="2025-01-15T17:51:20.941" v="4903"/>
        <pc:sldMkLst>
          <pc:docMk/>
          <pc:sldMk cId="3552133678" sldId="410"/>
        </pc:sldMkLst>
      </pc:sldChg>
      <pc:sldChg chg="add del">
        <pc:chgData name="Kaan Kurtural" userId="ec0351de03c3824c" providerId="LiveId" clId="{06B17B0A-D248-40F1-ABE7-58833FC5E5EB}" dt="2025-01-15T17:51:20.941" v="4903"/>
        <pc:sldMkLst>
          <pc:docMk/>
          <pc:sldMk cId="3596903914" sldId="411"/>
        </pc:sldMkLst>
      </pc:sldChg>
      <pc:sldChg chg="addSp modSp add mod setBg">
        <pc:chgData name="Kaan Kurtural" userId="ec0351de03c3824c" providerId="LiveId" clId="{06B17B0A-D248-40F1-ABE7-58833FC5E5EB}" dt="2025-01-15T17:48:06.560" v="4854" actId="20577"/>
        <pc:sldMkLst>
          <pc:docMk/>
          <pc:sldMk cId="2185749319" sldId="600"/>
        </pc:sldMkLst>
        <pc:spChg chg="mod">
          <ac:chgData name="Kaan Kurtural" userId="ec0351de03c3824c" providerId="LiveId" clId="{06B17B0A-D248-40F1-ABE7-58833FC5E5EB}" dt="2025-01-15T17:48:06.560" v="4854" actId="20577"/>
          <ac:spMkLst>
            <pc:docMk/>
            <pc:sldMk cId="2185749319" sldId="600"/>
            <ac:spMk id="192542" creationId="{00000000-0000-0000-0000-000000000000}"/>
          </ac:spMkLst>
        </pc:spChg>
        <pc:spChg chg="add">
          <ac:chgData name="Kaan Kurtural" userId="ec0351de03c3824c" providerId="LiveId" clId="{06B17B0A-D248-40F1-ABE7-58833FC5E5EB}" dt="2025-01-15T08:11:56.951" v="1171" actId="26606"/>
          <ac:spMkLst>
            <pc:docMk/>
            <pc:sldMk cId="2185749319" sldId="600"/>
            <ac:spMk id="276538" creationId="{BCED4D40-4B67-4331-AC48-79B82B4A47D8}"/>
          </ac:spMkLst>
        </pc:spChg>
        <pc:spChg chg="add">
          <ac:chgData name="Kaan Kurtural" userId="ec0351de03c3824c" providerId="LiveId" clId="{06B17B0A-D248-40F1-ABE7-58833FC5E5EB}" dt="2025-01-15T08:11:56.951" v="1171" actId="26606"/>
          <ac:spMkLst>
            <pc:docMk/>
            <pc:sldMk cId="2185749319" sldId="600"/>
            <ac:spMk id="276540" creationId="{670CEDEF-4F34-412E-84EE-329C1E936AF5}"/>
          </ac:spMkLst>
        </pc:spChg>
        <pc:graphicFrameChg chg="add mod ord modGraphic">
          <ac:chgData name="Kaan Kurtural" userId="ec0351de03c3824c" providerId="LiveId" clId="{06B17B0A-D248-40F1-ABE7-58833FC5E5EB}" dt="2025-01-15T09:05:35.289" v="1201" actId="20577"/>
          <ac:graphicFrameMkLst>
            <pc:docMk/>
            <pc:sldMk cId="2185749319" sldId="600"/>
            <ac:graphicFrameMk id="276533" creationId="{00000000-0000-0000-0000-000000000000}"/>
          </ac:graphicFrameMkLst>
        </pc:graphicFrameChg>
      </pc:sldChg>
      <pc:sldChg chg="addSp delSp modSp new mod setBg modClrScheme setClrOvrMap chgLayout">
        <pc:chgData name="Kaan Kurtural" userId="ec0351de03c3824c" providerId="LiveId" clId="{06B17B0A-D248-40F1-ABE7-58833FC5E5EB}" dt="2025-01-15T09:41:40.896" v="2004" actId="27636"/>
        <pc:sldMkLst>
          <pc:docMk/>
          <pc:sldMk cId="2779706614" sldId="601"/>
        </pc:sldMkLst>
        <pc:spChg chg="add mod">
          <ac:chgData name="Kaan Kurtural" userId="ec0351de03c3824c" providerId="LiveId" clId="{06B17B0A-D248-40F1-ABE7-58833FC5E5EB}" dt="2025-01-15T09:31:12.818" v="1516" actId="20577"/>
          <ac:spMkLst>
            <pc:docMk/>
            <pc:sldMk cId="2779706614" sldId="601"/>
            <ac:spMk id="2" creationId="{76749749-B28A-A088-3FCF-02C2F886546F}"/>
          </ac:spMkLst>
        </pc:spChg>
        <pc:spChg chg="add mod">
          <ac:chgData name="Kaan Kurtural" userId="ec0351de03c3824c" providerId="LiveId" clId="{06B17B0A-D248-40F1-ABE7-58833FC5E5EB}" dt="2025-01-15T09:41:40.896" v="2003" actId="27636"/>
          <ac:spMkLst>
            <pc:docMk/>
            <pc:sldMk cId="2779706614" sldId="601"/>
            <ac:spMk id="3" creationId="{7B177F9E-67F7-C8F3-F0B8-5C2BF6857C46}"/>
          </ac:spMkLst>
        </pc:spChg>
        <pc:spChg chg="add mod">
          <ac:chgData name="Kaan Kurtural" userId="ec0351de03c3824c" providerId="LiveId" clId="{06B17B0A-D248-40F1-ABE7-58833FC5E5EB}" dt="2025-01-15T09:41:40.896" v="2004" actId="27636"/>
          <ac:spMkLst>
            <pc:docMk/>
            <pc:sldMk cId="2779706614" sldId="601"/>
            <ac:spMk id="4" creationId="{5ECD06D7-CC0D-14D9-855E-64EEE6F67055}"/>
          </ac:spMkLst>
        </pc:spChg>
        <pc:spChg chg="add del">
          <ac:chgData name="Kaan Kurtural" userId="ec0351de03c3824c" providerId="LiveId" clId="{06B17B0A-D248-40F1-ABE7-58833FC5E5EB}" dt="2025-01-15T09:31:00.775" v="1500" actId="26606"/>
          <ac:spMkLst>
            <pc:docMk/>
            <pc:sldMk cId="2779706614" sldId="601"/>
            <ac:spMk id="9" creationId="{FEF085B8-A2C0-4A6F-B663-CCC56F3CD373}"/>
          </ac:spMkLst>
        </pc:spChg>
        <pc:spChg chg="add del">
          <ac:chgData name="Kaan Kurtural" userId="ec0351de03c3824c" providerId="LiveId" clId="{06B17B0A-D248-40F1-ABE7-58833FC5E5EB}" dt="2025-01-15T09:31:00.775" v="1500" actId="26606"/>
          <ac:spMkLst>
            <pc:docMk/>
            <pc:sldMk cId="2779706614" sldId="601"/>
            <ac:spMk id="11" creationId="{2658F6D6-96E0-421A-96D6-3DF404008543}"/>
          </ac:spMkLst>
        </pc:spChg>
        <pc:spChg chg="add del">
          <ac:chgData name="Kaan Kurtural" userId="ec0351de03c3824c" providerId="LiveId" clId="{06B17B0A-D248-40F1-ABE7-58833FC5E5EB}" dt="2025-01-15T09:31:00.775" v="1500" actId="26606"/>
          <ac:spMkLst>
            <pc:docMk/>
            <pc:sldMk cId="2779706614" sldId="601"/>
            <ac:spMk id="13" creationId="{3CF62545-93A0-4FD5-9B48-48DCA794CBA1}"/>
          </ac:spMkLst>
        </pc:spChg>
        <pc:spChg chg="add">
          <ac:chgData name="Kaan Kurtural" userId="ec0351de03c3824c" providerId="LiveId" clId="{06B17B0A-D248-40F1-ABE7-58833FC5E5EB}" dt="2025-01-15T09:31:00.784" v="1501" actId="26606"/>
          <ac:spMkLst>
            <pc:docMk/>
            <pc:sldMk cId="2779706614" sldId="601"/>
            <ac:spMk id="15" creationId="{21739CA5-F0F5-48E1-8E8C-F24B71827E46}"/>
          </ac:spMkLst>
        </pc:spChg>
        <pc:spChg chg="add">
          <ac:chgData name="Kaan Kurtural" userId="ec0351de03c3824c" providerId="LiveId" clId="{06B17B0A-D248-40F1-ABE7-58833FC5E5EB}" dt="2025-01-15T09:31:00.784" v="1501" actId="26606"/>
          <ac:spMkLst>
            <pc:docMk/>
            <pc:sldMk cId="2779706614" sldId="601"/>
            <ac:spMk id="16" creationId="{3EAD2937-F230-41D4-B9C5-975B129BFC20}"/>
          </ac:spMkLst>
        </pc:spChg>
        <pc:spChg chg="add">
          <ac:chgData name="Kaan Kurtural" userId="ec0351de03c3824c" providerId="LiveId" clId="{06B17B0A-D248-40F1-ABE7-58833FC5E5EB}" dt="2025-01-15T09:31:00.784" v="1501" actId="26606"/>
          <ac:spMkLst>
            <pc:docMk/>
            <pc:sldMk cId="2779706614" sldId="601"/>
            <ac:spMk id="17" creationId="{CCD444A3-C338-4886-B7F1-4BA2AF46EB64}"/>
          </ac:spMkLst>
        </pc:spChg>
      </pc:sldChg>
      <pc:sldChg chg="addSp delSp modSp new mod setBg">
        <pc:chgData name="Kaan Kurtural" userId="ec0351de03c3824c" providerId="LiveId" clId="{06B17B0A-D248-40F1-ABE7-58833FC5E5EB}" dt="2025-01-15T11:12:09.507" v="2335" actId="20577"/>
        <pc:sldMkLst>
          <pc:docMk/>
          <pc:sldMk cId="3932587754" sldId="602"/>
        </pc:sldMkLst>
        <pc:spChg chg="mod">
          <ac:chgData name="Kaan Kurtural" userId="ec0351de03c3824c" providerId="LiveId" clId="{06B17B0A-D248-40F1-ABE7-58833FC5E5EB}" dt="2025-01-15T11:11:42.149" v="2274" actId="26606"/>
          <ac:spMkLst>
            <pc:docMk/>
            <pc:sldMk cId="3932587754" sldId="602"/>
            <ac:spMk id="2" creationId="{E2C89157-DD08-2780-C8E1-7B75FCE4A8DD}"/>
          </ac:spMkLst>
        </pc:spChg>
        <pc:spChg chg="mod">
          <ac:chgData name="Kaan Kurtural" userId="ec0351de03c3824c" providerId="LiveId" clId="{06B17B0A-D248-40F1-ABE7-58833FC5E5EB}" dt="2025-01-15T11:12:09.507" v="2335" actId="20577"/>
          <ac:spMkLst>
            <pc:docMk/>
            <pc:sldMk cId="3932587754" sldId="602"/>
            <ac:spMk id="3" creationId="{C071B886-5B37-C5E6-E9B9-3A2EDBEFC4AF}"/>
          </ac:spMkLst>
        </pc:spChg>
        <pc:spChg chg="del">
          <ac:chgData name="Kaan Kurtural" userId="ec0351de03c3824c" providerId="LiveId" clId="{06B17B0A-D248-40F1-ABE7-58833FC5E5EB}" dt="2025-01-15T11:11:35.800" v="2271"/>
          <ac:spMkLst>
            <pc:docMk/>
            <pc:sldMk cId="3932587754" sldId="602"/>
            <ac:spMk id="4" creationId="{2923BA34-5387-A104-48AF-314ABC28674C}"/>
          </ac:spMkLst>
        </pc:spChg>
        <pc:grpChg chg="add">
          <ac:chgData name="Kaan Kurtural" userId="ec0351de03c3824c" providerId="LiveId" clId="{06B17B0A-D248-40F1-ABE7-58833FC5E5EB}" dt="2025-01-15T11:11:42.149" v="2274" actId="26606"/>
          <ac:grpSpMkLst>
            <pc:docMk/>
            <pc:sldMk cId="3932587754" sldId="602"/>
            <ac:grpSpMk id="10" creationId="{A5AFD70F-20E3-55D2-E154-7D4FACFBB016}"/>
          </ac:grpSpMkLst>
        </pc:grpChg>
        <pc:picChg chg="add mod">
          <ac:chgData name="Kaan Kurtural" userId="ec0351de03c3824c" providerId="LiveId" clId="{06B17B0A-D248-40F1-ABE7-58833FC5E5EB}" dt="2025-01-15T11:11:42.149" v="2274" actId="26606"/>
          <ac:picMkLst>
            <pc:docMk/>
            <pc:sldMk cId="3932587754" sldId="602"/>
            <ac:picMk id="5" creationId="{38D159EF-1B07-9662-E90C-831B827AC5BB}"/>
          </ac:picMkLst>
        </pc:picChg>
      </pc:sldChg>
      <pc:sldChg chg="addSp modSp new mod setBg">
        <pc:chgData name="Kaan Kurtural" userId="ec0351de03c3824c" providerId="LiveId" clId="{06B17B0A-D248-40F1-ABE7-58833FC5E5EB}" dt="2025-01-15T12:03:13.324" v="2815"/>
        <pc:sldMkLst>
          <pc:docMk/>
          <pc:sldMk cId="3065465154" sldId="603"/>
        </pc:sldMkLst>
        <pc:spChg chg="mod">
          <ac:chgData name="Kaan Kurtural" userId="ec0351de03c3824c" providerId="LiveId" clId="{06B17B0A-D248-40F1-ABE7-58833FC5E5EB}" dt="2025-01-15T11:25:33.804" v="2654" actId="26606"/>
          <ac:spMkLst>
            <pc:docMk/>
            <pc:sldMk cId="3065465154" sldId="603"/>
            <ac:spMk id="2" creationId="{6EE0F6CB-54AC-2176-433B-12ED17CA87BC}"/>
          </ac:spMkLst>
        </pc:spChg>
        <pc:spChg chg="mod">
          <ac:chgData name="Kaan Kurtural" userId="ec0351de03c3824c" providerId="LiveId" clId="{06B17B0A-D248-40F1-ABE7-58833FC5E5EB}" dt="2025-01-15T11:57:57.862" v="2814" actId="20577"/>
          <ac:spMkLst>
            <pc:docMk/>
            <pc:sldMk cId="3065465154" sldId="603"/>
            <ac:spMk id="3" creationId="{AB9285A9-FFF3-C791-A351-2298EDB3BCA8}"/>
          </ac:spMkLst>
        </pc:spChg>
        <pc:spChg chg="mod">
          <ac:chgData name="Kaan Kurtural" userId="ec0351de03c3824c" providerId="LiveId" clId="{06B17B0A-D248-40F1-ABE7-58833FC5E5EB}" dt="2025-01-15T11:40:26.206" v="2813" actId="20577"/>
          <ac:spMkLst>
            <pc:docMk/>
            <pc:sldMk cId="3065465154" sldId="603"/>
            <ac:spMk id="4" creationId="{CE8F5142-F4B6-430D-4E30-60AC5B6ED866}"/>
          </ac:spMkLst>
        </pc:spChg>
        <pc:spChg chg="add">
          <ac:chgData name="Kaan Kurtural" userId="ec0351de03c3824c" providerId="LiveId" clId="{06B17B0A-D248-40F1-ABE7-58833FC5E5EB}" dt="2025-01-15T11:25:33.804" v="2654" actId="26606"/>
          <ac:spMkLst>
            <pc:docMk/>
            <pc:sldMk cId="3065465154" sldId="603"/>
            <ac:spMk id="9" creationId="{4C608BEB-860E-4094-8511-78603564A75E}"/>
          </ac:spMkLst>
        </pc:spChg>
        <pc:picChg chg="add mod">
          <ac:chgData name="Kaan Kurtural" userId="ec0351de03c3824c" providerId="LiveId" clId="{06B17B0A-D248-40F1-ABE7-58833FC5E5EB}" dt="2025-01-15T11:31:59.457" v="2757" actId="1076"/>
          <ac:picMkLst>
            <pc:docMk/>
            <pc:sldMk cId="3065465154" sldId="603"/>
            <ac:picMk id="5" creationId="{41BA2550-4779-88BC-1B85-CACFA455EB39}"/>
          </ac:picMkLst>
        </pc:picChg>
        <pc:picChg chg="add mod">
          <ac:chgData name="Kaan Kurtural" userId="ec0351de03c3824c" providerId="LiveId" clId="{06B17B0A-D248-40F1-ABE7-58833FC5E5EB}" dt="2025-01-15T11:38:52.543" v="2811" actId="1076"/>
          <ac:picMkLst>
            <pc:docMk/>
            <pc:sldMk cId="3065465154" sldId="603"/>
            <ac:picMk id="6" creationId="{24863C95-1ED8-E991-7FAB-CEA852AF798A}"/>
          </ac:picMkLst>
        </pc:picChg>
        <pc:picChg chg="add mod">
          <ac:chgData name="Kaan Kurtural" userId="ec0351de03c3824c" providerId="LiveId" clId="{06B17B0A-D248-40F1-ABE7-58833FC5E5EB}" dt="2025-01-15T12:03:13.324" v="2815"/>
          <ac:picMkLst>
            <pc:docMk/>
            <pc:sldMk cId="3065465154" sldId="603"/>
            <ac:picMk id="7" creationId="{26E51F82-3D48-E758-3D0F-AADC05E4310B}"/>
          </ac:picMkLst>
        </pc:picChg>
        <pc:cxnChg chg="add">
          <ac:chgData name="Kaan Kurtural" userId="ec0351de03c3824c" providerId="LiveId" clId="{06B17B0A-D248-40F1-ABE7-58833FC5E5EB}" dt="2025-01-15T11:25:33.804" v="2654" actId="26606"/>
          <ac:cxnSpMkLst>
            <pc:docMk/>
            <pc:sldMk cId="3065465154" sldId="603"/>
            <ac:cxnSpMk id="11" creationId="{1F16A8D4-FE87-4604-88B2-394B5D1EB437}"/>
          </ac:cxnSpMkLst>
        </pc:cxnChg>
      </pc:sldChg>
      <pc:sldChg chg="addSp delSp modSp new mod setBg">
        <pc:chgData name="Kaan Kurtural" userId="ec0351de03c3824c" providerId="LiveId" clId="{06B17B0A-D248-40F1-ABE7-58833FC5E5EB}" dt="2025-01-15T12:39:52.581" v="2941" actId="20577"/>
        <pc:sldMkLst>
          <pc:docMk/>
          <pc:sldMk cId="3562701468" sldId="604"/>
        </pc:sldMkLst>
        <pc:spChg chg="mod">
          <ac:chgData name="Kaan Kurtural" userId="ec0351de03c3824c" providerId="LiveId" clId="{06B17B0A-D248-40F1-ABE7-58833FC5E5EB}" dt="2025-01-15T12:10:16.285" v="2884" actId="20577"/>
          <ac:spMkLst>
            <pc:docMk/>
            <pc:sldMk cId="3562701468" sldId="604"/>
            <ac:spMk id="2" creationId="{63AB82AB-713E-0429-3A04-677140F2B4E7}"/>
          </ac:spMkLst>
        </pc:spChg>
        <pc:spChg chg="mod">
          <ac:chgData name="Kaan Kurtural" userId="ec0351de03c3824c" providerId="LiveId" clId="{06B17B0A-D248-40F1-ABE7-58833FC5E5EB}" dt="2025-01-15T12:39:52.581" v="2941" actId="20577"/>
          <ac:spMkLst>
            <pc:docMk/>
            <pc:sldMk cId="3562701468" sldId="604"/>
            <ac:spMk id="3" creationId="{CE6AE968-AB50-9923-9D14-50D4B8D738BB}"/>
          </ac:spMkLst>
        </pc:spChg>
        <pc:spChg chg="add del mod">
          <ac:chgData name="Kaan Kurtural" userId="ec0351de03c3824c" providerId="LiveId" clId="{06B17B0A-D248-40F1-ABE7-58833FC5E5EB}" dt="2025-01-15T12:26:52.719" v="2896"/>
          <ac:spMkLst>
            <pc:docMk/>
            <pc:sldMk cId="3562701468" sldId="604"/>
            <ac:spMk id="4" creationId="{61FEB383-8C25-ACB2-9A17-7755D556F39E}"/>
          </ac:spMkLst>
        </pc:spChg>
        <pc:spChg chg="add mod">
          <ac:chgData name="Kaan Kurtural" userId="ec0351de03c3824c" providerId="LiveId" clId="{06B17B0A-D248-40F1-ABE7-58833FC5E5EB}" dt="2025-01-15T12:39:12.439" v="2932" actId="6549"/>
          <ac:spMkLst>
            <pc:docMk/>
            <pc:sldMk cId="3562701468" sldId="604"/>
            <ac:spMk id="7" creationId="{046FED6A-47CE-AD11-A989-7C9E39B6A5A8}"/>
          </ac:spMkLst>
        </pc:spChg>
        <pc:spChg chg="add del">
          <ac:chgData name="Kaan Kurtural" userId="ec0351de03c3824c" providerId="LiveId" clId="{06B17B0A-D248-40F1-ABE7-58833FC5E5EB}" dt="2025-01-15T12:03:49.970" v="2822" actId="26606"/>
          <ac:spMkLst>
            <pc:docMk/>
            <pc:sldMk cId="3562701468" sldId="604"/>
            <ac:spMk id="9" creationId="{4C608BEB-860E-4094-8511-78603564A75E}"/>
          </ac:spMkLst>
        </pc:spChg>
        <pc:picChg chg="add mod">
          <ac:chgData name="Kaan Kurtural" userId="ec0351de03c3824c" providerId="LiveId" clId="{06B17B0A-D248-40F1-ABE7-58833FC5E5EB}" dt="2025-01-15T12:03:46.945" v="2821"/>
          <ac:picMkLst>
            <pc:docMk/>
            <pc:sldMk cId="3562701468" sldId="604"/>
            <ac:picMk id="5" creationId="{9C88A973-D7B2-A679-76AB-9F0CBBDC8FB7}"/>
          </ac:picMkLst>
        </pc:picChg>
        <pc:picChg chg="add mod">
          <ac:chgData name="Kaan Kurtural" userId="ec0351de03c3824c" providerId="LiveId" clId="{06B17B0A-D248-40F1-ABE7-58833FC5E5EB}" dt="2025-01-15T12:31:40.670" v="2917" actId="1076"/>
          <ac:picMkLst>
            <pc:docMk/>
            <pc:sldMk cId="3562701468" sldId="604"/>
            <ac:picMk id="6" creationId="{EC5141BF-562C-45F6-F439-4160B608E110}"/>
          </ac:picMkLst>
        </pc:picChg>
        <pc:cxnChg chg="add del">
          <ac:chgData name="Kaan Kurtural" userId="ec0351de03c3824c" providerId="LiveId" clId="{06B17B0A-D248-40F1-ABE7-58833FC5E5EB}" dt="2025-01-15T12:03:49.970" v="2822" actId="26606"/>
          <ac:cxnSpMkLst>
            <pc:docMk/>
            <pc:sldMk cId="3562701468" sldId="604"/>
            <ac:cxnSpMk id="11" creationId="{1F16A8D4-FE87-4604-88B2-394B5D1EB437}"/>
          </ac:cxnSpMkLst>
        </pc:cxnChg>
      </pc:sldChg>
      <pc:sldChg chg="delSp add mod">
        <pc:chgData name="Kaan Kurtural" userId="ec0351de03c3824c" providerId="LiveId" clId="{06B17B0A-D248-40F1-ABE7-58833FC5E5EB}" dt="2025-01-15T12:44:21.079" v="2955" actId="478"/>
        <pc:sldMkLst>
          <pc:docMk/>
          <pc:sldMk cId="288616250" sldId="605"/>
        </pc:sldMkLst>
        <pc:spChg chg="del">
          <ac:chgData name="Kaan Kurtural" userId="ec0351de03c3824c" providerId="LiveId" clId="{06B17B0A-D248-40F1-ABE7-58833FC5E5EB}" dt="2025-01-15T12:44:21.079" v="2955" actId="478"/>
          <ac:spMkLst>
            <pc:docMk/>
            <pc:sldMk cId="288616250" sldId="605"/>
            <ac:spMk id="7" creationId="{11DE022E-C34D-48B1-A6BC-D0E673AD4509}"/>
          </ac:spMkLst>
        </pc:spChg>
        <pc:picChg chg="del">
          <ac:chgData name="Kaan Kurtural" userId="ec0351de03c3824c" providerId="LiveId" clId="{06B17B0A-D248-40F1-ABE7-58833FC5E5EB}" dt="2025-01-15T12:43:13.438" v="2945" actId="478"/>
          <ac:picMkLst>
            <pc:docMk/>
            <pc:sldMk cId="288616250" sldId="605"/>
            <ac:picMk id="3" creationId="{5F21A932-9617-4CF2-BF9C-9E06D150AFC7}"/>
          </ac:picMkLst>
        </pc:picChg>
      </pc:sldChg>
      <pc:sldChg chg="addSp delSp modSp new mod setBg modClrScheme chgLayout">
        <pc:chgData name="Kaan Kurtural" userId="ec0351de03c3824c" providerId="LiveId" clId="{06B17B0A-D248-40F1-ABE7-58833FC5E5EB}" dt="2025-01-15T15:57:28.957" v="3149" actId="26606"/>
        <pc:sldMkLst>
          <pc:docMk/>
          <pc:sldMk cId="2030492741" sldId="606"/>
        </pc:sldMkLst>
        <pc:spChg chg="mod ord">
          <ac:chgData name="Kaan Kurtural" userId="ec0351de03c3824c" providerId="LiveId" clId="{06B17B0A-D248-40F1-ABE7-58833FC5E5EB}" dt="2025-01-15T15:57:28.957" v="3149" actId="26606"/>
          <ac:spMkLst>
            <pc:docMk/>
            <pc:sldMk cId="2030492741" sldId="606"/>
            <ac:spMk id="2" creationId="{797E610A-695E-8B12-4822-65C83167727F}"/>
          </ac:spMkLst>
        </pc:spChg>
        <pc:spChg chg="mod ord">
          <ac:chgData name="Kaan Kurtural" userId="ec0351de03c3824c" providerId="LiveId" clId="{06B17B0A-D248-40F1-ABE7-58833FC5E5EB}" dt="2025-01-15T15:57:28.957" v="3149" actId="26606"/>
          <ac:spMkLst>
            <pc:docMk/>
            <pc:sldMk cId="2030492741" sldId="606"/>
            <ac:spMk id="3" creationId="{741931AB-C4A6-06DA-B4A7-CDD1E1A54929}"/>
          </ac:spMkLst>
        </pc:spChg>
        <pc:spChg chg="add del mod ord">
          <ac:chgData name="Kaan Kurtural" userId="ec0351de03c3824c" providerId="LiveId" clId="{06B17B0A-D248-40F1-ABE7-58833FC5E5EB}" dt="2025-01-15T15:57:24.515" v="3147"/>
          <ac:spMkLst>
            <pc:docMk/>
            <pc:sldMk cId="2030492741" sldId="606"/>
            <ac:spMk id="4" creationId="{37EE5D81-B212-A752-2DBA-39BD7C1DB1D7}"/>
          </ac:spMkLst>
        </pc:spChg>
        <pc:spChg chg="add">
          <ac:chgData name="Kaan Kurtural" userId="ec0351de03c3824c" providerId="LiveId" clId="{06B17B0A-D248-40F1-ABE7-58833FC5E5EB}" dt="2025-01-15T15:57:28.957" v="3149" actId="26606"/>
          <ac:spMkLst>
            <pc:docMk/>
            <pc:sldMk cId="2030492741" sldId="606"/>
            <ac:spMk id="10" creationId="{F13C74B1-5B17-4795-BED0-7140497B445A}"/>
          </ac:spMkLst>
        </pc:spChg>
        <pc:spChg chg="add">
          <ac:chgData name="Kaan Kurtural" userId="ec0351de03c3824c" providerId="LiveId" clId="{06B17B0A-D248-40F1-ABE7-58833FC5E5EB}" dt="2025-01-15T15:57:28.957" v="3149" actId="26606"/>
          <ac:spMkLst>
            <pc:docMk/>
            <pc:sldMk cId="2030492741" sldId="606"/>
            <ac:spMk id="12" creationId="{D4974D33-8DC5-464E-8C6D-BE58F0669C17}"/>
          </ac:spMkLst>
        </pc:spChg>
        <pc:picChg chg="add mod">
          <ac:chgData name="Kaan Kurtural" userId="ec0351de03c3824c" providerId="LiveId" clId="{06B17B0A-D248-40F1-ABE7-58833FC5E5EB}" dt="2025-01-15T15:57:28.957" v="3149" actId="26606"/>
          <ac:picMkLst>
            <pc:docMk/>
            <pc:sldMk cId="2030492741" sldId="606"/>
            <ac:picMk id="5" creationId="{02EB0CA9-469E-338E-8D1C-4ED766C3064C}"/>
          </ac:picMkLst>
        </pc:picChg>
      </pc:sldChg>
      <pc:sldChg chg="addSp delSp modSp new mod setBg">
        <pc:chgData name="Kaan Kurtural" userId="ec0351de03c3824c" providerId="LiveId" clId="{06B17B0A-D248-40F1-ABE7-58833FC5E5EB}" dt="2025-01-15T16:01:01.095" v="3314" actId="27636"/>
        <pc:sldMkLst>
          <pc:docMk/>
          <pc:sldMk cId="295273617" sldId="607"/>
        </pc:sldMkLst>
        <pc:spChg chg="mod">
          <ac:chgData name="Kaan Kurtural" userId="ec0351de03c3824c" providerId="LiveId" clId="{06B17B0A-D248-40F1-ABE7-58833FC5E5EB}" dt="2025-01-15T16:00:48.532" v="3311" actId="26606"/>
          <ac:spMkLst>
            <pc:docMk/>
            <pc:sldMk cId="295273617" sldId="607"/>
            <ac:spMk id="2" creationId="{9836F175-D5B0-654C-9BE3-8A34439F7B3C}"/>
          </ac:spMkLst>
        </pc:spChg>
        <pc:spChg chg="mod">
          <ac:chgData name="Kaan Kurtural" userId="ec0351de03c3824c" providerId="LiveId" clId="{06B17B0A-D248-40F1-ABE7-58833FC5E5EB}" dt="2025-01-15T16:01:01.095" v="3314" actId="27636"/>
          <ac:spMkLst>
            <pc:docMk/>
            <pc:sldMk cId="295273617" sldId="607"/>
            <ac:spMk id="3" creationId="{D0A35947-9657-7338-39A0-975F254EB570}"/>
          </ac:spMkLst>
        </pc:spChg>
        <pc:spChg chg="del">
          <ac:chgData name="Kaan Kurtural" userId="ec0351de03c3824c" providerId="LiveId" clId="{06B17B0A-D248-40F1-ABE7-58833FC5E5EB}" dt="2025-01-15T16:00:44.136" v="3309"/>
          <ac:spMkLst>
            <pc:docMk/>
            <pc:sldMk cId="295273617" sldId="607"/>
            <ac:spMk id="4" creationId="{52F16F00-FFF9-573F-FB06-93761DCC813F}"/>
          </ac:spMkLst>
        </pc:spChg>
        <pc:spChg chg="add">
          <ac:chgData name="Kaan Kurtural" userId="ec0351de03c3824c" providerId="LiveId" clId="{06B17B0A-D248-40F1-ABE7-58833FC5E5EB}" dt="2025-01-15T16:00:48.532" v="3311" actId="26606"/>
          <ac:spMkLst>
            <pc:docMk/>
            <pc:sldMk cId="295273617" sldId="607"/>
            <ac:spMk id="10" creationId="{04812C46-200A-4DEB-A05E-3ED6C68C2387}"/>
          </ac:spMkLst>
        </pc:spChg>
        <pc:spChg chg="add">
          <ac:chgData name="Kaan Kurtural" userId="ec0351de03c3824c" providerId="LiveId" clId="{06B17B0A-D248-40F1-ABE7-58833FC5E5EB}" dt="2025-01-15T16:00:48.532" v="3311" actId="26606"/>
          <ac:spMkLst>
            <pc:docMk/>
            <pc:sldMk cId="295273617" sldId="607"/>
            <ac:spMk id="12" creationId="{D1EA859B-E555-4109-94F3-6700E046E008}"/>
          </ac:spMkLst>
        </pc:spChg>
        <pc:picChg chg="add mod ord">
          <ac:chgData name="Kaan Kurtural" userId="ec0351de03c3824c" providerId="LiveId" clId="{06B17B0A-D248-40F1-ABE7-58833FC5E5EB}" dt="2025-01-15T16:00:48.532" v="3311" actId="26606"/>
          <ac:picMkLst>
            <pc:docMk/>
            <pc:sldMk cId="295273617" sldId="607"/>
            <ac:picMk id="5" creationId="{D9A0C62E-2492-F81E-CA45-682C2E06CA70}"/>
          </ac:picMkLst>
        </pc:picChg>
      </pc:sldChg>
      <pc:sldChg chg="addSp delSp modSp new mod setBg">
        <pc:chgData name="Kaan Kurtural" userId="ec0351de03c3824c" providerId="LiveId" clId="{06B17B0A-D248-40F1-ABE7-58833FC5E5EB}" dt="2025-01-15T16:07:28.613" v="3582" actId="26606"/>
        <pc:sldMkLst>
          <pc:docMk/>
          <pc:sldMk cId="2630762209" sldId="608"/>
        </pc:sldMkLst>
        <pc:spChg chg="mod">
          <ac:chgData name="Kaan Kurtural" userId="ec0351de03c3824c" providerId="LiveId" clId="{06B17B0A-D248-40F1-ABE7-58833FC5E5EB}" dt="2025-01-15T16:07:28.613" v="3582" actId="26606"/>
          <ac:spMkLst>
            <pc:docMk/>
            <pc:sldMk cId="2630762209" sldId="608"/>
            <ac:spMk id="2" creationId="{3D157641-B59C-18AD-4D2A-90714B98DBA0}"/>
          </ac:spMkLst>
        </pc:spChg>
        <pc:spChg chg="mod">
          <ac:chgData name="Kaan Kurtural" userId="ec0351de03c3824c" providerId="LiveId" clId="{06B17B0A-D248-40F1-ABE7-58833FC5E5EB}" dt="2025-01-15T16:07:28.613" v="3582" actId="26606"/>
          <ac:spMkLst>
            <pc:docMk/>
            <pc:sldMk cId="2630762209" sldId="608"/>
            <ac:spMk id="3" creationId="{B4DFB3C4-9E02-2686-C53A-A4F54BEFBC62}"/>
          </ac:spMkLst>
        </pc:spChg>
        <pc:spChg chg="del">
          <ac:chgData name="Kaan Kurtural" userId="ec0351de03c3824c" providerId="LiveId" clId="{06B17B0A-D248-40F1-ABE7-58833FC5E5EB}" dt="2025-01-15T16:05:04.612" v="3575" actId="34307"/>
          <ac:spMkLst>
            <pc:docMk/>
            <pc:sldMk cId="2630762209" sldId="608"/>
            <ac:spMk id="4" creationId="{58DAEAE4-CEBF-3EF4-5346-851204673B00}"/>
          </ac:spMkLst>
        </pc:spChg>
        <pc:spChg chg="add del mod">
          <ac:chgData name="Kaan Kurtural" userId="ec0351de03c3824c" providerId="LiveId" clId="{06B17B0A-D248-40F1-ABE7-58833FC5E5EB}" dt="2025-01-15T16:05:25.264" v="3577"/>
          <ac:spMkLst>
            <pc:docMk/>
            <pc:sldMk cId="2630762209" sldId="608"/>
            <ac:spMk id="7" creationId="{249B38F7-FFA9-E84F-6CC5-1BAD8F69F99C}"/>
          </ac:spMkLst>
        </pc:spChg>
        <pc:spChg chg="add del">
          <ac:chgData name="Kaan Kurtural" userId="ec0351de03c3824c" providerId="LiveId" clId="{06B17B0A-D248-40F1-ABE7-58833FC5E5EB}" dt="2025-01-15T16:07:26.753" v="3579" actId="26606"/>
          <ac:spMkLst>
            <pc:docMk/>
            <pc:sldMk cId="2630762209" sldId="608"/>
            <ac:spMk id="13" creationId="{F13C74B1-5B17-4795-BED0-7140497B445A}"/>
          </ac:spMkLst>
        </pc:spChg>
        <pc:spChg chg="add del">
          <ac:chgData name="Kaan Kurtural" userId="ec0351de03c3824c" providerId="LiveId" clId="{06B17B0A-D248-40F1-ABE7-58833FC5E5EB}" dt="2025-01-15T16:07:26.753" v="3579" actId="26606"/>
          <ac:spMkLst>
            <pc:docMk/>
            <pc:sldMk cId="2630762209" sldId="608"/>
            <ac:spMk id="15" creationId="{D4974D33-8DC5-464E-8C6D-BE58F0669C17}"/>
          </ac:spMkLst>
        </pc:spChg>
        <pc:spChg chg="add del">
          <ac:chgData name="Kaan Kurtural" userId="ec0351de03c3824c" providerId="LiveId" clId="{06B17B0A-D248-40F1-ABE7-58833FC5E5EB}" dt="2025-01-15T16:07:28.607" v="3581" actId="26606"/>
          <ac:spMkLst>
            <pc:docMk/>
            <pc:sldMk cId="2630762209" sldId="608"/>
            <ac:spMk id="17" creationId="{04812C46-200A-4DEB-A05E-3ED6C68C2387}"/>
          </ac:spMkLst>
        </pc:spChg>
        <pc:spChg chg="add del">
          <ac:chgData name="Kaan Kurtural" userId="ec0351de03c3824c" providerId="LiveId" clId="{06B17B0A-D248-40F1-ABE7-58833FC5E5EB}" dt="2025-01-15T16:07:28.607" v="3581" actId="26606"/>
          <ac:spMkLst>
            <pc:docMk/>
            <pc:sldMk cId="2630762209" sldId="608"/>
            <ac:spMk id="18" creationId="{D1EA859B-E555-4109-94F3-6700E046E008}"/>
          </ac:spMkLst>
        </pc:spChg>
        <pc:spChg chg="add">
          <ac:chgData name="Kaan Kurtural" userId="ec0351de03c3824c" providerId="LiveId" clId="{06B17B0A-D248-40F1-ABE7-58833FC5E5EB}" dt="2025-01-15T16:07:28.613" v="3582" actId="26606"/>
          <ac:spMkLst>
            <pc:docMk/>
            <pc:sldMk cId="2630762209" sldId="608"/>
            <ac:spMk id="20" creationId="{F13C74B1-5B17-4795-BED0-7140497B445A}"/>
          </ac:spMkLst>
        </pc:spChg>
        <pc:spChg chg="add">
          <ac:chgData name="Kaan Kurtural" userId="ec0351de03c3824c" providerId="LiveId" clId="{06B17B0A-D248-40F1-ABE7-58833FC5E5EB}" dt="2025-01-15T16:07:28.613" v="3582" actId="26606"/>
          <ac:spMkLst>
            <pc:docMk/>
            <pc:sldMk cId="2630762209" sldId="608"/>
            <ac:spMk id="21" creationId="{D4974D33-8DC5-464E-8C6D-BE58F0669C17}"/>
          </ac:spMkLst>
        </pc:spChg>
        <pc:picChg chg="add del mod ord">
          <ac:chgData name="Kaan Kurtural" userId="ec0351de03c3824c" providerId="LiveId" clId="{06B17B0A-D248-40F1-ABE7-58833FC5E5EB}" dt="2025-01-15T16:05:09.689" v="3576" actId="478"/>
          <ac:picMkLst>
            <pc:docMk/>
            <pc:sldMk cId="2630762209" sldId="608"/>
            <ac:picMk id="5" creationId="{D9E65EE2-8463-E0EA-8E36-5D3CEB707B67}"/>
          </ac:picMkLst>
        </pc:picChg>
        <pc:picChg chg="add mod ord">
          <ac:chgData name="Kaan Kurtural" userId="ec0351de03c3824c" providerId="LiveId" clId="{06B17B0A-D248-40F1-ABE7-58833FC5E5EB}" dt="2025-01-15T16:07:28.613" v="3582" actId="26606"/>
          <ac:picMkLst>
            <pc:docMk/>
            <pc:sldMk cId="2630762209" sldId="608"/>
            <ac:picMk id="8" creationId="{1897287D-363C-40D3-346D-1FA9552A9123}"/>
          </ac:picMkLst>
        </pc:picChg>
      </pc:sldChg>
      <pc:sldChg chg="addSp delSp modSp new mod setBg">
        <pc:chgData name="Kaan Kurtural" userId="ec0351de03c3824c" providerId="LiveId" clId="{06B17B0A-D248-40F1-ABE7-58833FC5E5EB}" dt="2025-01-15T16:18:27.366" v="4341" actId="20577"/>
        <pc:sldMkLst>
          <pc:docMk/>
          <pc:sldMk cId="3728188600" sldId="609"/>
        </pc:sldMkLst>
        <pc:spChg chg="mod">
          <ac:chgData name="Kaan Kurtural" userId="ec0351de03c3824c" providerId="LiveId" clId="{06B17B0A-D248-40F1-ABE7-58833FC5E5EB}" dt="2025-01-15T16:18:03.455" v="4292" actId="26606"/>
          <ac:spMkLst>
            <pc:docMk/>
            <pc:sldMk cId="3728188600" sldId="609"/>
            <ac:spMk id="2" creationId="{213A088D-4D45-E6DA-5DC6-4BEB19A272F2}"/>
          </ac:spMkLst>
        </pc:spChg>
        <pc:spChg chg="mod">
          <ac:chgData name="Kaan Kurtural" userId="ec0351de03c3824c" providerId="LiveId" clId="{06B17B0A-D248-40F1-ABE7-58833FC5E5EB}" dt="2025-01-15T16:18:27.366" v="4341" actId="20577"/>
          <ac:spMkLst>
            <pc:docMk/>
            <pc:sldMk cId="3728188600" sldId="609"/>
            <ac:spMk id="3" creationId="{95CBF13E-B303-E4FF-D93D-110E1F0F39C6}"/>
          </ac:spMkLst>
        </pc:spChg>
        <pc:spChg chg="del mod">
          <ac:chgData name="Kaan Kurtural" userId="ec0351de03c3824c" providerId="LiveId" clId="{06B17B0A-D248-40F1-ABE7-58833FC5E5EB}" dt="2025-01-15T16:17:58.457" v="4291"/>
          <ac:spMkLst>
            <pc:docMk/>
            <pc:sldMk cId="3728188600" sldId="609"/>
            <ac:spMk id="4" creationId="{247A5BF0-2FA7-5F86-E3E1-341D62511F59}"/>
          </ac:spMkLst>
        </pc:spChg>
        <pc:spChg chg="add">
          <ac:chgData name="Kaan Kurtural" userId="ec0351de03c3824c" providerId="LiveId" clId="{06B17B0A-D248-40F1-ABE7-58833FC5E5EB}" dt="2025-01-15T16:18:03.455" v="4292" actId="26606"/>
          <ac:spMkLst>
            <pc:docMk/>
            <pc:sldMk cId="3728188600" sldId="609"/>
            <ac:spMk id="10" creationId="{F13C74B1-5B17-4795-BED0-7140497B445A}"/>
          </ac:spMkLst>
        </pc:spChg>
        <pc:spChg chg="add">
          <ac:chgData name="Kaan Kurtural" userId="ec0351de03c3824c" providerId="LiveId" clId="{06B17B0A-D248-40F1-ABE7-58833FC5E5EB}" dt="2025-01-15T16:18:03.455" v="4292" actId="26606"/>
          <ac:spMkLst>
            <pc:docMk/>
            <pc:sldMk cId="3728188600" sldId="609"/>
            <ac:spMk id="12" creationId="{D4974D33-8DC5-464E-8C6D-BE58F0669C17}"/>
          </ac:spMkLst>
        </pc:spChg>
        <pc:picChg chg="add mod">
          <ac:chgData name="Kaan Kurtural" userId="ec0351de03c3824c" providerId="LiveId" clId="{06B17B0A-D248-40F1-ABE7-58833FC5E5EB}" dt="2025-01-15T16:18:03.455" v="4292" actId="26606"/>
          <ac:picMkLst>
            <pc:docMk/>
            <pc:sldMk cId="3728188600" sldId="609"/>
            <ac:picMk id="5" creationId="{B889A74B-DB90-E9B6-8234-418E22ECB128}"/>
          </ac:picMkLst>
        </pc:picChg>
      </pc:sldChg>
      <pc:sldChg chg="addSp delSp modSp new mod setBg">
        <pc:chgData name="Kaan Kurtural" userId="ec0351de03c3824c" providerId="LiveId" clId="{06B17B0A-D248-40F1-ABE7-58833FC5E5EB}" dt="2025-01-15T16:14:28.564" v="4046" actId="26606"/>
        <pc:sldMkLst>
          <pc:docMk/>
          <pc:sldMk cId="3305247475" sldId="610"/>
        </pc:sldMkLst>
        <pc:spChg chg="mod">
          <ac:chgData name="Kaan Kurtural" userId="ec0351de03c3824c" providerId="LiveId" clId="{06B17B0A-D248-40F1-ABE7-58833FC5E5EB}" dt="2025-01-15T16:14:28.564" v="4046" actId="26606"/>
          <ac:spMkLst>
            <pc:docMk/>
            <pc:sldMk cId="3305247475" sldId="610"/>
            <ac:spMk id="2" creationId="{4346E198-6DFF-9D5A-DB9F-BEBFFD8856C8}"/>
          </ac:spMkLst>
        </pc:spChg>
        <pc:spChg chg="mod">
          <ac:chgData name="Kaan Kurtural" userId="ec0351de03c3824c" providerId="LiveId" clId="{06B17B0A-D248-40F1-ABE7-58833FC5E5EB}" dt="2025-01-15T16:14:28.564" v="4046" actId="26606"/>
          <ac:spMkLst>
            <pc:docMk/>
            <pc:sldMk cId="3305247475" sldId="610"/>
            <ac:spMk id="3" creationId="{CE669F8A-2A0B-1479-6EB8-AC20C1EEEAE2}"/>
          </ac:spMkLst>
        </pc:spChg>
        <pc:spChg chg="del">
          <ac:chgData name="Kaan Kurtural" userId="ec0351de03c3824c" providerId="LiveId" clId="{06B17B0A-D248-40F1-ABE7-58833FC5E5EB}" dt="2025-01-15T16:11:21.549" v="3881"/>
          <ac:spMkLst>
            <pc:docMk/>
            <pc:sldMk cId="3305247475" sldId="610"/>
            <ac:spMk id="4" creationId="{61165D82-4076-CEB7-A5FD-DF365065FA4F}"/>
          </ac:spMkLst>
        </pc:spChg>
        <pc:spChg chg="add">
          <ac:chgData name="Kaan Kurtural" userId="ec0351de03c3824c" providerId="LiveId" clId="{06B17B0A-D248-40F1-ABE7-58833FC5E5EB}" dt="2025-01-15T16:14:28.564" v="4046" actId="26606"/>
          <ac:spMkLst>
            <pc:docMk/>
            <pc:sldMk cId="3305247475" sldId="610"/>
            <ac:spMk id="11" creationId="{3ECBE1F1-D69B-4AFA-ABD5-8E41720EF6DE}"/>
          </ac:spMkLst>
        </pc:spChg>
        <pc:spChg chg="add">
          <ac:chgData name="Kaan Kurtural" userId="ec0351de03c3824c" providerId="LiveId" clId="{06B17B0A-D248-40F1-ABE7-58833FC5E5EB}" dt="2025-01-15T16:14:28.564" v="4046" actId="26606"/>
          <ac:spMkLst>
            <pc:docMk/>
            <pc:sldMk cId="3305247475" sldId="610"/>
            <ac:spMk id="13" creationId="{603A6265-E10C-4B85-9C20-E75FCAF9CC63}"/>
          </ac:spMkLst>
        </pc:spChg>
        <pc:picChg chg="add del mod">
          <ac:chgData name="Kaan Kurtural" userId="ec0351de03c3824c" providerId="LiveId" clId="{06B17B0A-D248-40F1-ABE7-58833FC5E5EB}" dt="2025-01-15T16:11:18.388" v="3880" actId="478"/>
          <ac:picMkLst>
            <pc:docMk/>
            <pc:sldMk cId="3305247475" sldId="610"/>
            <ac:picMk id="5" creationId="{26292CAD-28D7-15D0-3ABD-1251D11A70D1}"/>
          </ac:picMkLst>
        </pc:picChg>
        <pc:picChg chg="add mod ord">
          <ac:chgData name="Kaan Kurtural" userId="ec0351de03c3824c" providerId="LiveId" clId="{06B17B0A-D248-40F1-ABE7-58833FC5E5EB}" dt="2025-01-15T16:14:28.564" v="4046" actId="26606"/>
          <ac:picMkLst>
            <pc:docMk/>
            <pc:sldMk cId="3305247475" sldId="610"/>
            <ac:picMk id="6" creationId="{56B480FA-EAC3-7E90-37B8-DD1A7CE16FB8}"/>
          </ac:picMkLst>
        </pc:picChg>
      </pc:sldChg>
      <pc:sldChg chg="addSp delSp modSp new mod ord modClrScheme chgLayout">
        <pc:chgData name="Kaan Kurtural" userId="ec0351de03c3824c" providerId="LiveId" clId="{06B17B0A-D248-40F1-ABE7-58833FC5E5EB}" dt="2025-01-15T16:34:18.269" v="4835"/>
        <pc:sldMkLst>
          <pc:docMk/>
          <pc:sldMk cId="1646385839" sldId="611"/>
        </pc:sldMkLst>
        <pc:spChg chg="mod ord">
          <ac:chgData name="Kaan Kurtural" userId="ec0351de03c3824c" providerId="LiveId" clId="{06B17B0A-D248-40F1-ABE7-58833FC5E5EB}" dt="2025-01-15T16:30:01.438" v="4742" actId="1076"/>
          <ac:spMkLst>
            <pc:docMk/>
            <pc:sldMk cId="1646385839" sldId="611"/>
            <ac:spMk id="2" creationId="{E1BC8658-6C7A-6F00-0F63-CFE34B407069}"/>
          </ac:spMkLst>
        </pc:spChg>
        <pc:spChg chg="del mod ord">
          <ac:chgData name="Kaan Kurtural" userId="ec0351de03c3824c" providerId="LiveId" clId="{06B17B0A-D248-40F1-ABE7-58833FC5E5EB}" dt="2025-01-15T16:18:47.134" v="4366" actId="700"/>
          <ac:spMkLst>
            <pc:docMk/>
            <pc:sldMk cId="1646385839" sldId="611"/>
            <ac:spMk id="3" creationId="{4F41E41A-985D-A9CF-D6FD-F769F6B75AB2}"/>
          </ac:spMkLst>
        </pc:spChg>
        <pc:spChg chg="del">
          <ac:chgData name="Kaan Kurtural" userId="ec0351de03c3824c" providerId="LiveId" clId="{06B17B0A-D248-40F1-ABE7-58833FC5E5EB}" dt="2025-01-15T16:18:47.134" v="4366" actId="700"/>
          <ac:spMkLst>
            <pc:docMk/>
            <pc:sldMk cId="1646385839" sldId="611"/>
            <ac:spMk id="4" creationId="{24A5753B-740E-671D-1B3A-2D4F472409D9}"/>
          </ac:spMkLst>
        </pc:spChg>
        <pc:spChg chg="add del mod ord">
          <ac:chgData name="Kaan Kurtural" userId="ec0351de03c3824c" providerId="LiveId" clId="{06B17B0A-D248-40F1-ABE7-58833FC5E5EB}" dt="2025-01-15T16:19:18.023" v="4367" actId="3680"/>
          <ac:spMkLst>
            <pc:docMk/>
            <pc:sldMk cId="1646385839" sldId="611"/>
            <ac:spMk id="5" creationId="{2E53AF3A-0D49-BB1C-B52B-1D73DE3847F4}"/>
          </ac:spMkLst>
        </pc:spChg>
        <pc:graphicFrameChg chg="add mod ord modGraphic">
          <ac:chgData name="Kaan Kurtural" userId="ec0351de03c3824c" providerId="LiveId" clId="{06B17B0A-D248-40F1-ABE7-58833FC5E5EB}" dt="2025-01-15T16:33:53.284" v="4833" actId="122"/>
          <ac:graphicFrameMkLst>
            <pc:docMk/>
            <pc:sldMk cId="1646385839" sldId="611"/>
            <ac:graphicFrameMk id="6" creationId="{DD32E516-0E6C-3D78-B522-C8BC407BC7E1}"/>
          </ac:graphicFrameMkLst>
        </pc:graphicFrameChg>
      </pc:sldChg>
      <pc:sldChg chg="add">
        <pc:chgData name="Kaan Kurtural" userId="ec0351de03c3824c" providerId="LiveId" clId="{06B17B0A-D248-40F1-ABE7-58833FC5E5EB}" dt="2025-01-15T17:49:10.521" v="4858"/>
        <pc:sldMkLst>
          <pc:docMk/>
          <pc:sldMk cId="3986829216" sldId="612"/>
        </pc:sldMkLst>
      </pc:sldChg>
      <pc:sldChg chg="add">
        <pc:chgData name="Kaan Kurtural" userId="ec0351de03c3824c" providerId="LiveId" clId="{06B17B0A-D248-40F1-ABE7-58833FC5E5EB}" dt="2025-01-15T17:49:10.521" v="4858"/>
        <pc:sldMkLst>
          <pc:docMk/>
          <pc:sldMk cId="337404351" sldId="613"/>
        </pc:sldMkLst>
      </pc:sldChg>
      <pc:sldChg chg="add">
        <pc:chgData name="Kaan Kurtural" userId="ec0351de03c3824c" providerId="LiveId" clId="{06B17B0A-D248-40F1-ABE7-58833FC5E5EB}" dt="2025-01-15T17:49:10.521" v="4858"/>
        <pc:sldMkLst>
          <pc:docMk/>
          <pc:sldMk cId="3675922048" sldId="614"/>
        </pc:sldMkLst>
      </pc:sldChg>
      <pc:sldChg chg="addSp delSp modSp new mod setBg modClrScheme modAnim chgLayout">
        <pc:chgData name="Kaan Kurtural" userId="ec0351de03c3824c" providerId="LiveId" clId="{06B17B0A-D248-40F1-ABE7-58833FC5E5EB}" dt="2025-01-15T18:11:49.675" v="5004" actId="20577"/>
        <pc:sldMkLst>
          <pc:docMk/>
          <pc:sldMk cId="2362038498" sldId="615"/>
        </pc:sldMkLst>
        <pc:spChg chg="mod ord">
          <ac:chgData name="Kaan Kurtural" userId="ec0351de03c3824c" providerId="LiveId" clId="{06B17B0A-D248-40F1-ABE7-58833FC5E5EB}" dt="2025-01-15T17:54:04.059" v="4950" actId="26606"/>
          <ac:spMkLst>
            <pc:docMk/>
            <pc:sldMk cId="2362038498" sldId="615"/>
            <ac:spMk id="2" creationId="{356FC800-4A04-A56B-DA6C-D3941DDEEB46}"/>
          </ac:spMkLst>
        </pc:spChg>
        <pc:spChg chg="del mod ord">
          <ac:chgData name="Kaan Kurtural" userId="ec0351de03c3824c" providerId="LiveId" clId="{06B17B0A-D248-40F1-ABE7-58833FC5E5EB}" dt="2025-01-15T17:51:36.509" v="4904" actId="700"/>
          <ac:spMkLst>
            <pc:docMk/>
            <pc:sldMk cId="2362038498" sldId="615"/>
            <ac:spMk id="3" creationId="{C6EF6A08-68C2-4DD6-7487-102B70376A98}"/>
          </ac:spMkLst>
        </pc:spChg>
        <pc:spChg chg="del">
          <ac:chgData name="Kaan Kurtural" userId="ec0351de03c3824c" providerId="LiveId" clId="{06B17B0A-D248-40F1-ABE7-58833FC5E5EB}" dt="2025-01-15T17:51:36.509" v="4904" actId="700"/>
          <ac:spMkLst>
            <pc:docMk/>
            <pc:sldMk cId="2362038498" sldId="615"/>
            <ac:spMk id="4" creationId="{7B9C0C8B-3BD9-D4B1-11BD-7FF87DD47F66}"/>
          </ac:spMkLst>
        </pc:spChg>
        <pc:spChg chg="add mod ord">
          <ac:chgData name="Kaan Kurtural" userId="ec0351de03c3824c" providerId="LiveId" clId="{06B17B0A-D248-40F1-ABE7-58833FC5E5EB}" dt="2025-01-15T18:11:49.675" v="5004" actId="20577"/>
          <ac:spMkLst>
            <pc:docMk/>
            <pc:sldMk cId="2362038498" sldId="615"/>
            <ac:spMk id="5" creationId="{2D2C1708-8963-F48A-30AA-87062E315F4D}"/>
          </ac:spMkLst>
        </pc:spChg>
        <pc:grpChg chg="add del">
          <ac:chgData name="Kaan Kurtural" userId="ec0351de03c3824c" providerId="LiveId" clId="{06B17B0A-D248-40F1-ABE7-58833FC5E5EB}" dt="2025-01-15T17:54:04.059" v="4950" actId="26606"/>
          <ac:grpSpMkLst>
            <pc:docMk/>
            <pc:sldMk cId="2362038498" sldId="615"/>
            <ac:grpSpMk id="11" creationId="{31C49F18-8757-4E87-5C2E-9D6D7B82BA3B}"/>
          </ac:grpSpMkLst>
        </pc:grpChg>
        <pc:grpChg chg="add">
          <ac:chgData name="Kaan Kurtural" userId="ec0351de03c3824c" providerId="LiveId" clId="{06B17B0A-D248-40F1-ABE7-58833FC5E5EB}" dt="2025-01-15T17:54:04.059" v="4950" actId="26606"/>
          <ac:grpSpMkLst>
            <pc:docMk/>
            <pc:sldMk cId="2362038498" sldId="615"/>
            <ac:grpSpMk id="18" creationId="{114ED94A-C85D-4CD3-4205-438D21CE6B38}"/>
          </ac:grpSpMkLst>
        </pc:grpChg>
        <pc:picChg chg="add mod ord">
          <ac:chgData name="Kaan Kurtural" userId="ec0351de03c3824c" providerId="LiveId" clId="{06B17B0A-D248-40F1-ABE7-58833FC5E5EB}" dt="2025-01-15T17:54:04.059" v="4950" actId="26606"/>
          <ac:picMkLst>
            <pc:docMk/>
            <pc:sldMk cId="2362038498" sldId="615"/>
            <ac:picMk id="6" creationId="{38A9B09A-76ED-6057-375C-91E395C831CB}"/>
          </ac:picMkLst>
        </pc:picChg>
      </pc:sldChg>
      <pc:sldChg chg="addSp delSp modSp new mod setBg">
        <pc:chgData name="Kaan Kurtural" userId="ec0351de03c3824c" providerId="LiveId" clId="{06B17B0A-D248-40F1-ABE7-58833FC5E5EB}" dt="2025-01-15T18:19:44.676" v="5285" actId="26606"/>
        <pc:sldMkLst>
          <pc:docMk/>
          <pc:sldMk cId="2995482270" sldId="616"/>
        </pc:sldMkLst>
        <pc:spChg chg="mod">
          <ac:chgData name="Kaan Kurtural" userId="ec0351de03c3824c" providerId="LiveId" clId="{06B17B0A-D248-40F1-ABE7-58833FC5E5EB}" dt="2025-01-15T18:19:44.676" v="5285" actId="26606"/>
          <ac:spMkLst>
            <pc:docMk/>
            <pc:sldMk cId="2995482270" sldId="616"/>
            <ac:spMk id="2" creationId="{0585A4FD-7B04-FCE4-7D75-8406A3BD74DA}"/>
          </ac:spMkLst>
        </pc:spChg>
        <pc:spChg chg="mod">
          <ac:chgData name="Kaan Kurtural" userId="ec0351de03c3824c" providerId="LiveId" clId="{06B17B0A-D248-40F1-ABE7-58833FC5E5EB}" dt="2025-01-15T18:19:44.676" v="5285" actId="26606"/>
          <ac:spMkLst>
            <pc:docMk/>
            <pc:sldMk cId="2995482270" sldId="616"/>
            <ac:spMk id="3" creationId="{504DB895-B7BA-6A0C-A3DE-21E1453FAC48}"/>
          </ac:spMkLst>
        </pc:spChg>
        <pc:spChg chg="del">
          <ac:chgData name="Kaan Kurtural" userId="ec0351de03c3824c" providerId="LiveId" clId="{06B17B0A-D248-40F1-ABE7-58833FC5E5EB}" dt="2025-01-15T18:19:37.842" v="5284"/>
          <ac:spMkLst>
            <pc:docMk/>
            <pc:sldMk cId="2995482270" sldId="616"/>
            <ac:spMk id="4" creationId="{E958F17A-D538-7232-45C4-6781506A13D4}"/>
          </ac:spMkLst>
        </pc:spChg>
        <pc:grpChg chg="add">
          <ac:chgData name="Kaan Kurtural" userId="ec0351de03c3824c" providerId="LiveId" clId="{06B17B0A-D248-40F1-ABE7-58833FC5E5EB}" dt="2025-01-15T18:19:44.676" v="5285" actId="26606"/>
          <ac:grpSpMkLst>
            <pc:docMk/>
            <pc:sldMk cId="2995482270" sldId="616"/>
            <ac:grpSpMk id="1031" creationId="{A5AFD70F-20E3-55D2-E154-7D4FACFBB016}"/>
          </ac:grpSpMkLst>
        </pc:grpChg>
        <pc:picChg chg="add mod">
          <ac:chgData name="Kaan Kurtural" userId="ec0351de03c3824c" providerId="LiveId" clId="{06B17B0A-D248-40F1-ABE7-58833FC5E5EB}" dt="2025-01-15T18:19:44.676" v="5285" actId="26606"/>
          <ac:picMkLst>
            <pc:docMk/>
            <pc:sldMk cId="2995482270" sldId="616"/>
            <ac:picMk id="1026" creationId="{CD90791B-5887-C9D6-2376-5435E3AF653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DA207-0B74-409C-BA85-107205AA965B}"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7FE07-7C6D-442A-95DF-8F0CC20289EB}" type="slidenum">
              <a:rPr lang="en-US" smtClean="0"/>
              <a:t>‹#›</a:t>
            </a:fld>
            <a:endParaRPr lang="en-US"/>
          </a:p>
        </p:txBody>
      </p:sp>
    </p:spTree>
    <p:extLst>
      <p:ext uri="{BB962C8B-B14F-4D97-AF65-F5344CB8AC3E}">
        <p14:creationId xmlns:p14="http://schemas.microsoft.com/office/powerpoint/2010/main" val="2873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sustained moderate water deficit may improve canopy microclimate, increase water use efficiency, control vigor, and reduce berry size improving berry quality by means of enhancement of sugars and flavonoids in red wine grape.</a:t>
            </a:r>
            <a:r>
              <a:rPr lang="en-US" baseline="0" dirty="0"/>
              <a:t> </a:t>
            </a:r>
            <a:r>
              <a:rPr lang="en-US" dirty="0"/>
              <a:t>Nevertheless, the final berry composition and consequent wine quality are highly dependent upon the proper control of carbohydrate partitioning, which balance the growth and metabolism of the </a:t>
            </a:r>
            <a:r>
              <a:rPr lang="en-US" dirty="0" err="1"/>
              <a:t>source:sink</a:t>
            </a:r>
            <a:r>
              <a:rPr lang="en-US" dirty="0"/>
              <a:t> organs.</a:t>
            </a:r>
            <a:endParaRPr lang="es-ES" dirty="0"/>
          </a:p>
          <a:p>
            <a:endParaRPr lang="es-ES" dirty="0"/>
          </a:p>
        </p:txBody>
      </p:sp>
      <p:sp>
        <p:nvSpPr>
          <p:cNvPr id="4" name="Marcador de número de diapositiva 3"/>
          <p:cNvSpPr>
            <a:spLocks noGrp="1"/>
          </p:cNvSpPr>
          <p:nvPr>
            <p:ph type="sldNum" sz="quarter" idx="10"/>
          </p:nvPr>
        </p:nvSpPr>
        <p:spPr/>
        <p:txBody>
          <a:bodyPr/>
          <a:lstStyle/>
          <a:p>
            <a:fld id="{A45B03F6-FDB8-4151-97D0-2BB3721C7D4E}" type="slidenum">
              <a:rPr lang="es-ES" smtClean="0"/>
              <a:t>5</a:t>
            </a:fld>
            <a:endParaRPr lang="es-ES"/>
          </a:p>
        </p:txBody>
      </p:sp>
    </p:spTree>
    <p:extLst>
      <p:ext uri="{BB962C8B-B14F-4D97-AF65-F5344CB8AC3E}">
        <p14:creationId xmlns:p14="http://schemas.microsoft.com/office/powerpoint/2010/main" val="2897493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Non-</a:t>
            </a:r>
            <a:r>
              <a:rPr lang="es-ES" dirty="0" err="1"/>
              <a:t>structural</a:t>
            </a:r>
            <a:r>
              <a:rPr lang="es-ES" dirty="0"/>
              <a:t> </a:t>
            </a:r>
            <a:r>
              <a:rPr lang="es-ES" dirty="0" err="1"/>
              <a:t>carbohydrates</a:t>
            </a:r>
            <a:r>
              <a:rPr lang="es-ES" dirty="0"/>
              <a:t> are </a:t>
            </a:r>
            <a:r>
              <a:rPr lang="es-ES" dirty="0" err="1"/>
              <a:t>responsible</a:t>
            </a:r>
            <a:r>
              <a:rPr lang="es-ES" dirty="0"/>
              <a:t> </a:t>
            </a:r>
            <a:r>
              <a:rPr lang="es-ES" dirty="0" err="1"/>
              <a:t>for</a:t>
            </a:r>
            <a:r>
              <a:rPr lang="es-ES" dirty="0"/>
              <a:t> </a:t>
            </a:r>
            <a:r>
              <a:rPr lang="es-ES" dirty="0" err="1"/>
              <a:t>providing</a:t>
            </a:r>
            <a:r>
              <a:rPr lang="es-ES" dirty="0"/>
              <a:t> </a:t>
            </a:r>
            <a:r>
              <a:rPr lang="es-ES" dirty="0" err="1"/>
              <a:t>energy</a:t>
            </a:r>
            <a:r>
              <a:rPr lang="es-ES" dirty="0"/>
              <a:t> and </a:t>
            </a:r>
            <a:r>
              <a:rPr lang="es-ES" dirty="0" err="1"/>
              <a:t>carbon</a:t>
            </a:r>
            <a:r>
              <a:rPr lang="es-ES" dirty="0"/>
              <a:t> </a:t>
            </a:r>
            <a:r>
              <a:rPr lang="es-ES" dirty="0" err="1"/>
              <a:t>for</a:t>
            </a:r>
            <a:r>
              <a:rPr lang="es-ES" dirty="0"/>
              <a:t> </a:t>
            </a:r>
            <a:r>
              <a:rPr lang="es-ES" dirty="0" err="1"/>
              <a:t>grapevine</a:t>
            </a:r>
            <a:r>
              <a:rPr lang="es-ES" dirty="0"/>
              <a:t> </a:t>
            </a:r>
            <a:r>
              <a:rPr lang="es-ES" dirty="0" err="1"/>
              <a:t>growth</a:t>
            </a:r>
            <a:r>
              <a:rPr lang="es-ES" dirty="0"/>
              <a:t>, </a:t>
            </a:r>
            <a:r>
              <a:rPr lang="es-ES" dirty="0" err="1"/>
              <a:t>being</a:t>
            </a:r>
            <a:r>
              <a:rPr lang="es-ES" dirty="0"/>
              <a:t> </a:t>
            </a:r>
            <a:r>
              <a:rPr lang="es-ES" dirty="0" err="1"/>
              <a:t>stored</a:t>
            </a:r>
            <a:r>
              <a:rPr lang="es-ES" dirty="0"/>
              <a:t> as reserves in </a:t>
            </a:r>
            <a:r>
              <a:rPr lang="es-ES" dirty="0" err="1"/>
              <a:t>grapevine</a:t>
            </a:r>
            <a:r>
              <a:rPr lang="es-ES" dirty="0"/>
              <a:t> </a:t>
            </a:r>
            <a:r>
              <a:rPr lang="es-ES" dirty="0" err="1"/>
              <a:t>perennial</a:t>
            </a:r>
            <a:r>
              <a:rPr lang="es-ES" dirty="0"/>
              <a:t> </a:t>
            </a:r>
            <a:r>
              <a:rPr lang="es-ES" dirty="0" err="1"/>
              <a:t>organs</a:t>
            </a:r>
            <a:r>
              <a:rPr lang="es-ES" dirty="0"/>
              <a:t>. </a:t>
            </a:r>
            <a:r>
              <a:rPr lang="es-ES" dirty="0" err="1"/>
              <a:t>The</a:t>
            </a:r>
            <a:r>
              <a:rPr lang="es-ES" dirty="0"/>
              <a:t> role of </a:t>
            </a:r>
            <a:r>
              <a:rPr lang="es-ES" dirty="0" err="1"/>
              <a:t>stored</a:t>
            </a:r>
            <a:r>
              <a:rPr lang="es-ES" dirty="0"/>
              <a:t> NSC in </a:t>
            </a:r>
            <a:r>
              <a:rPr lang="es-ES" dirty="0" err="1"/>
              <a:t>the</a:t>
            </a:r>
            <a:r>
              <a:rPr lang="es-ES" dirty="0"/>
              <a:t> </a:t>
            </a:r>
            <a:r>
              <a:rPr lang="es-ES" dirty="0" err="1"/>
              <a:t>early</a:t>
            </a:r>
            <a:r>
              <a:rPr lang="es-ES" dirty="0"/>
              <a:t> </a:t>
            </a:r>
            <a:r>
              <a:rPr lang="es-ES" dirty="0" err="1"/>
              <a:t>season</a:t>
            </a:r>
            <a:r>
              <a:rPr lang="es-ES" dirty="0"/>
              <a:t> </a:t>
            </a:r>
            <a:r>
              <a:rPr lang="es-ES" dirty="0" err="1"/>
              <a:t>is</a:t>
            </a:r>
            <a:r>
              <a:rPr lang="es-ES" dirty="0"/>
              <a:t> crucial </a:t>
            </a:r>
            <a:r>
              <a:rPr lang="es-ES" dirty="0" err="1"/>
              <a:t>until</a:t>
            </a:r>
            <a:r>
              <a:rPr lang="es-ES" dirty="0"/>
              <a:t> </a:t>
            </a:r>
            <a:r>
              <a:rPr lang="es-ES" dirty="0" err="1"/>
              <a:t>bloom</a:t>
            </a:r>
            <a:r>
              <a:rPr lang="es-ES" dirty="0"/>
              <a:t> </a:t>
            </a:r>
            <a:r>
              <a:rPr lang="es-ES" dirty="0" err="1"/>
              <a:t>when</a:t>
            </a:r>
            <a:r>
              <a:rPr lang="es-ES" dirty="0"/>
              <a:t> </a:t>
            </a:r>
            <a:r>
              <a:rPr lang="es-ES" dirty="0" err="1"/>
              <a:t>leaf</a:t>
            </a:r>
            <a:r>
              <a:rPr lang="es-ES" dirty="0"/>
              <a:t> </a:t>
            </a:r>
            <a:r>
              <a:rPr lang="es-ES" dirty="0" err="1"/>
              <a:t>photosynthesis</a:t>
            </a:r>
            <a:r>
              <a:rPr lang="es-ES" dirty="0"/>
              <a:t> </a:t>
            </a:r>
            <a:r>
              <a:rPr lang="es-ES" dirty="0" err="1"/>
              <a:t>becomes</a:t>
            </a:r>
            <a:r>
              <a:rPr lang="es-ES" dirty="0"/>
              <a:t> </a:t>
            </a:r>
            <a:r>
              <a:rPr lang="es-ES" dirty="0" err="1"/>
              <a:t>the</a:t>
            </a:r>
            <a:r>
              <a:rPr lang="es-ES" dirty="0"/>
              <a:t> </a:t>
            </a:r>
            <a:r>
              <a:rPr lang="es-ES" dirty="0" err="1"/>
              <a:t>primary</a:t>
            </a:r>
            <a:r>
              <a:rPr lang="es-ES" dirty="0"/>
              <a:t> </a:t>
            </a:r>
            <a:r>
              <a:rPr lang="es-ES" dirty="0" err="1"/>
              <a:t>source</a:t>
            </a:r>
            <a:r>
              <a:rPr lang="es-ES" dirty="0"/>
              <a:t> of </a:t>
            </a:r>
            <a:r>
              <a:rPr lang="es-ES" dirty="0" err="1"/>
              <a:t>carbon</a:t>
            </a:r>
            <a:r>
              <a:rPr lang="es-ES" dirty="0"/>
              <a:t>. </a:t>
            </a:r>
          </a:p>
          <a:p>
            <a:r>
              <a:rPr lang="es-ES" dirty="0" err="1"/>
              <a:t>The</a:t>
            </a:r>
            <a:r>
              <a:rPr lang="es-ES" dirty="0"/>
              <a:t> </a:t>
            </a:r>
            <a:r>
              <a:rPr lang="es-ES" dirty="0" err="1"/>
              <a:t>capacity</a:t>
            </a:r>
            <a:r>
              <a:rPr lang="es-ES" dirty="0"/>
              <a:t> of </a:t>
            </a:r>
            <a:r>
              <a:rPr lang="es-ES" dirty="0" err="1"/>
              <a:t>grapevines</a:t>
            </a:r>
            <a:r>
              <a:rPr lang="es-ES" dirty="0"/>
              <a:t> </a:t>
            </a:r>
            <a:r>
              <a:rPr lang="es-ES" dirty="0" err="1"/>
              <a:t>for</a:t>
            </a:r>
            <a:r>
              <a:rPr lang="es-ES" dirty="0"/>
              <a:t> </a:t>
            </a:r>
            <a:r>
              <a:rPr lang="es-ES" dirty="0" err="1"/>
              <a:t>replenishing</a:t>
            </a:r>
            <a:r>
              <a:rPr lang="es-ES" dirty="0"/>
              <a:t> </a:t>
            </a:r>
            <a:r>
              <a:rPr lang="es-ES" dirty="0" err="1"/>
              <a:t>these</a:t>
            </a:r>
            <a:r>
              <a:rPr lang="es-ES" dirty="0"/>
              <a:t> </a:t>
            </a:r>
            <a:r>
              <a:rPr lang="es-ES" dirty="0" err="1"/>
              <a:t>carbohydrate</a:t>
            </a:r>
            <a:r>
              <a:rPr lang="es-ES" dirty="0"/>
              <a:t> reserves </a:t>
            </a:r>
            <a:r>
              <a:rPr lang="es-ES" dirty="0" err="1"/>
              <a:t>increases</a:t>
            </a:r>
            <a:r>
              <a:rPr lang="es-ES" dirty="0"/>
              <a:t> at </a:t>
            </a:r>
            <a:r>
              <a:rPr lang="es-ES" dirty="0" err="1"/>
              <a:t>mid-ripening</a:t>
            </a:r>
            <a:r>
              <a:rPr lang="es-ES" dirty="0"/>
              <a:t> and</a:t>
            </a:r>
            <a:r>
              <a:rPr lang="es-ES" baseline="0" dirty="0"/>
              <a:t> </a:t>
            </a:r>
            <a:r>
              <a:rPr lang="es-ES" dirty="0" err="1"/>
              <a:t>sugars</a:t>
            </a:r>
            <a:r>
              <a:rPr lang="es-ES" dirty="0"/>
              <a:t> </a:t>
            </a:r>
            <a:r>
              <a:rPr lang="es-ES" dirty="0" err="1"/>
              <a:t>directly</a:t>
            </a:r>
            <a:r>
              <a:rPr lang="es-ES" dirty="0"/>
              <a:t> </a:t>
            </a:r>
            <a:r>
              <a:rPr lang="es-ES" dirty="0" err="1"/>
              <a:t>or</a:t>
            </a:r>
            <a:r>
              <a:rPr lang="es-ES" dirty="0"/>
              <a:t> </a:t>
            </a:r>
            <a:r>
              <a:rPr lang="es-ES" dirty="0" err="1"/>
              <a:t>indirectly</a:t>
            </a:r>
            <a:r>
              <a:rPr lang="es-ES" dirty="0"/>
              <a:t> control a </a:t>
            </a:r>
            <a:r>
              <a:rPr lang="es-ES" dirty="0" err="1"/>
              <a:t>wide</a:t>
            </a:r>
            <a:r>
              <a:rPr lang="es-ES" dirty="0"/>
              <a:t> </a:t>
            </a:r>
            <a:r>
              <a:rPr lang="es-ES" dirty="0" err="1"/>
              <a:t>range</a:t>
            </a:r>
            <a:r>
              <a:rPr lang="es-ES" dirty="0"/>
              <a:t> of </a:t>
            </a:r>
            <a:r>
              <a:rPr lang="es-ES" dirty="0" err="1"/>
              <a:t>physiological</a:t>
            </a:r>
            <a:r>
              <a:rPr lang="es-ES" dirty="0"/>
              <a:t> </a:t>
            </a:r>
            <a:r>
              <a:rPr lang="es-ES" dirty="0" err="1"/>
              <a:t>processes</a:t>
            </a:r>
            <a:r>
              <a:rPr lang="es-ES" dirty="0"/>
              <a:t>, </a:t>
            </a:r>
            <a:r>
              <a:rPr lang="es-ES" dirty="0" err="1"/>
              <a:t>including</a:t>
            </a:r>
            <a:r>
              <a:rPr lang="es-ES" dirty="0"/>
              <a:t> </a:t>
            </a:r>
            <a:r>
              <a:rPr lang="es-ES" dirty="0" err="1"/>
              <a:t>photosynthesis</a:t>
            </a:r>
            <a:r>
              <a:rPr lang="es-ES" dirty="0"/>
              <a:t>, </a:t>
            </a:r>
            <a:r>
              <a:rPr lang="es-ES" dirty="0" err="1"/>
              <a:t>sugar</a:t>
            </a:r>
            <a:r>
              <a:rPr lang="es-ES" dirty="0"/>
              <a:t> </a:t>
            </a:r>
            <a:r>
              <a:rPr lang="es-ES" dirty="0" err="1"/>
              <a:t>transport</a:t>
            </a:r>
            <a:r>
              <a:rPr lang="es-ES" dirty="0"/>
              <a:t> </a:t>
            </a:r>
            <a:r>
              <a:rPr lang="es-ES" dirty="0" err="1"/>
              <a:t>itself</a:t>
            </a:r>
            <a:r>
              <a:rPr lang="es-ES" dirty="0"/>
              <a:t>, </a:t>
            </a:r>
            <a:r>
              <a:rPr lang="es-ES" dirty="0" err="1"/>
              <a:t>nitrogen</a:t>
            </a:r>
            <a:r>
              <a:rPr lang="es-ES" dirty="0"/>
              <a:t> </a:t>
            </a:r>
            <a:r>
              <a:rPr lang="es-ES" dirty="0" err="1"/>
              <a:t>uptake</a:t>
            </a:r>
            <a:r>
              <a:rPr lang="es-ES" dirty="0"/>
              <a:t>, </a:t>
            </a:r>
            <a:r>
              <a:rPr lang="es-ES" dirty="0" err="1"/>
              <a:t>defense</a:t>
            </a:r>
            <a:r>
              <a:rPr lang="es-ES" dirty="0"/>
              <a:t> </a:t>
            </a:r>
            <a:r>
              <a:rPr lang="es-ES" dirty="0" err="1"/>
              <a:t>reactions</a:t>
            </a:r>
            <a:r>
              <a:rPr lang="es-ES" dirty="0"/>
              <a:t>, </a:t>
            </a:r>
            <a:r>
              <a:rPr lang="es-ES" dirty="0" err="1"/>
              <a:t>secondary</a:t>
            </a:r>
            <a:r>
              <a:rPr lang="es-ES" dirty="0"/>
              <a:t> </a:t>
            </a:r>
            <a:r>
              <a:rPr lang="es-ES" dirty="0" err="1"/>
              <a:t>metabolism</a:t>
            </a:r>
            <a:r>
              <a:rPr lang="es-ES" dirty="0"/>
              <a:t>, and hormonal balance.</a:t>
            </a:r>
          </a:p>
        </p:txBody>
      </p:sp>
      <p:sp>
        <p:nvSpPr>
          <p:cNvPr id="4" name="Marcador de número de diapositiva 3"/>
          <p:cNvSpPr>
            <a:spLocks noGrp="1"/>
          </p:cNvSpPr>
          <p:nvPr>
            <p:ph type="sldNum" sz="quarter" idx="10"/>
          </p:nvPr>
        </p:nvSpPr>
        <p:spPr/>
        <p:txBody>
          <a:bodyPr/>
          <a:lstStyle/>
          <a:p>
            <a:fld id="{A45B03F6-FDB8-4151-97D0-2BB3721C7D4E}" type="slidenum">
              <a:rPr lang="es-ES" smtClean="0"/>
              <a:t>6</a:t>
            </a:fld>
            <a:endParaRPr lang="es-ES"/>
          </a:p>
        </p:txBody>
      </p:sp>
    </p:spTree>
    <p:extLst>
      <p:ext uri="{BB962C8B-B14F-4D97-AF65-F5344CB8AC3E}">
        <p14:creationId xmlns:p14="http://schemas.microsoft.com/office/powerpoint/2010/main" val="3264031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B83B856-C020-41D0-97EC-5B87657E0218}" type="slidenum">
              <a:rPr lang="en-US" smtClean="0"/>
              <a:pPr/>
              <a:t>7</a:t>
            </a:fld>
            <a:endParaRPr lang="en-US"/>
          </a:p>
        </p:txBody>
      </p:sp>
    </p:spTree>
    <p:extLst>
      <p:ext uri="{BB962C8B-B14F-4D97-AF65-F5344CB8AC3E}">
        <p14:creationId xmlns:p14="http://schemas.microsoft.com/office/powerpoint/2010/main" val="3686885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Cluster number was not affected by the replacement of different fractions of </a:t>
            </a:r>
            <a:r>
              <a:rPr lang="en-US" dirty="0" err="1"/>
              <a:t>ETc.</a:t>
            </a:r>
            <a:r>
              <a:rPr lang="en-US" dirty="0"/>
              <a:t> An increase in the yield per grapevine was observed in both seasons with a highly significant increase in yield per grapevine in 100% </a:t>
            </a:r>
            <a:r>
              <a:rPr lang="en-US" dirty="0" err="1"/>
              <a:t>ETc</a:t>
            </a:r>
            <a:r>
              <a:rPr lang="en-US" dirty="0"/>
              <a:t> treatment. Likewise, the linear increase in yield was evident from 25% </a:t>
            </a:r>
            <a:r>
              <a:rPr lang="en-US" dirty="0" err="1"/>
              <a:t>ETc</a:t>
            </a:r>
            <a:r>
              <a:rPr lang="en-US" dirty="0"/>
              <a:t> to 50% </a:t>
            </a:r>
            <a:r>
              <a:rPr lang="en-US" dirty="0" err="1"/>
              <a:t>ETc</a:t>
            </a:r>
            <a:r>
              <a:rPr lang="en-US" dirty="0"/>
              <a:t> as well, in both years. We also measured linear increases in leaf area to fruit ratio and berry size as the amount of irrigation increased from 25% </a:t>
            </a:r>
            <a:r>
              <a:rPr lang="en-US" dirty="0" err="1"/>
              <a:t>ETc</a:t>
            </a:r>
            <a:r>
              <a:rPr lang="en-US" dirty="0"/>
              <a:t> to 100% </a:t>
            </a:r>
            <a:r>
              <a:rPr lang="en-US" dirty="0" err="1"/>
              <a:t>ETc</a:t>
            </a:r>
            <a:endParaRPr lang="es-ES" dirty="0"/>
          </a:p>
        </p:txBody>
      </p:sp>
      <p:sp>
        <p:nvSpPr>
          <p:cNvPr id="4" name="Marcador de número de diapositiva 3"/>
          <p:cNvSpPr>
            <a:spLocks noGrp="1"/>
          </p:cNvSpPr>
          <p:nvPr>
            <p:ph type="sldNum" sz="quarter" idx="10"/>
          </p:nvPr>
        </p:nvSpPr>
        <p:spPr/>
        <p:txBody>
          <a:bodyPr/>
          <a:lstStyle/>
          <a:p>
            <a:fld id="{A45B03F6-FDB8-4151-97D0-2BB3721C7D4E}" type="slidenum">
              <a:rPr lang="es-ES" smtClean="0"/>
              <a:t>13</a:t>
            </a:fld>
            <a:endParaRPr lang="es-ES"/>
          </a:p>
        </p:txBody>
      </p:sp>
    </p:spTree>
    <p:extLst>
      <p:ext uri="{BB962C8B-B14F-4D97-AF65-F5344CB8AC3E}">
        <p14:creationId xmlns:p14="http://schemas.microsoft.com/office/powerpoint/2010/main" val="2648337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4BE11EB-81BF-2748-A5FD-17A6A6F7B863}" type="slidenum">
              <a:rPr lang="en-US" smtClean="0"/>
              <a:pPr>
                <a:defRPr/>
              </a:pPr>
              <a:t>16</a:t>
            </a:fld>
            <a:endParaRPr lang="en-US"/>
          </a:p>
        </p:txBody>
      </p:sp>
    </p:spTree>
    <p:extLst>
      <p:ext uri="{BB962C8B-B14F-4D97-AF65-F5344CB8AC3E}">
        <p14:creationId xmlns:p14="http://schemas.microsoft.com/office/powerpoint/2010/main" val="3918639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4BE11EB-81BF-2748-A5FD-17A6A6F7B863}" type="slidenum">
              <a:rPr lang="en-US" smtClean="0"/>
              <a:pPr>
                <a:defRPr/>
              </a:pPr>
              <a:t>17</a:t>
            </a:fld>
            <a:endParaRPr lang="en-US"/>
          </a:p>
        </p:txBody>
      </p:sp>
    </p:spTree>
    <p:extLst>
      <p:ext uri="{BB962C8B-B14F-4D97-AF65-F5344CB8AC3E}">
        <p14:creationId xmlns:p14="http://schemas.microsoft.com/office/powerpoint/2010/main" val="3642463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Gallons per acre is determined by the flow delivered to a certain  area in a set amount of time.  So, to accurately calibrate a sprayer, you must measure flow rate (gallons per minute from the sprayer) and land rate (area covered by the spray in acres per minute).  As you will see in this presentation, the major variables are:</a:t>
            </a:r>
          </a:p>
          <a:p>
            <a:pPr marL="228600" indent="-228600">
              <a:buAutoNum type="arabicParenR"/>
            </a:pPr>
            <a:r>
              <a:rPr lang="en-US" dirty="0"/>
              <a:t>Ground speed</a:t>
            </a:r>
          </a:p>
          <a:p>
            <a:pPr marL="228600" indent="-228600">
              <a:buAutoNum type="arabicParenR"/>
            </a:pPr>
            <a:r>
              <a:rPr lang="en-US" dirty="0"/>
              <a:t>Nozzle(s) flow rate</a:t>
            </a:r>
          </a:p>
          <a:p>
            <a:pPr marL="228600" indent="-228600">
              <a:buAutoNum type="arabicParenR"/>
            </a:pPr>
            <a:r>
              <a:rPr lang="en-US" dirty="0"/>
              <a:t>System pressure</a:t>
            </a:r>
          </a:p>
          <a:p>
            <a:pPr marL="228600" indent="-228600">
              <a:buAutoNum type="arabicParenR"/>
            </a:pPr>
            <a:endParaRPr lang="en-US" dirty="0"/>
          </a:p>
          <a:p>
            <a:r>
              <a:rPr lang="en-US" dirty="0"/>
              <a:t>GPA = GPM/APM</a:t>
            </a:r>
          </a:p>
          <a:p>
            <a:endParaRPr lang="en-US" dirty="0"/>
          </a:p>
          <a:p>
            <a:r>
              <a:rPr lang="en-US" dirty="0"/>
              <a:t>Note:  Because GPA is determined from GPM and APM, changing either GPM and/or APM effects GPM.  You can’t change one without influencing the others.  </a:t>
            </a:r>
          </a:p>
          <a:p>
            <a:endParaRPr lang="en-US" dirty="0"/>
          </a:p>
          <a:p>
            <a:r>
              <a:rPr lang="en-US" dirty="0"/>
              <a:t>Some examples:  increasing your flow rate a the same land rate means higher GPA output. If you change your GPA, but need to maintain the same ground speed, you will need to increase flow rate, perhaps by adding nozzles or increasing the nozzles sizes of the same number of nozzles.  Final example, if you increase ground speed, which will increase land rate, then you will decrease GPA if Flow rate isn't increased.  </a:t>
            </a:r>
          </a:p>
          <a:p>
            <a:endParaRPr lang="en-US" dirty="0"/>
          </a:p>
        </p:txBody>
      </p:sp>
      <p:sp>
        <p:nvSpPr>
          <p:cNvPr id="4" name="Slide Number Placeholder 3"/>
          <p:cNvSpPr>
            <a:spLocks noGrp="1"/>
          </p:cNvSpPr>
          <p:nvPr>
            <p:ph type="sldNum" sz="quarter" idx="10"/>
          </p:nvPr>
        </p:nvSpPr>
        <p:spPr/>
        <p:txBody>
          <a:bodyPr/>
          <a:lstStyle/>
          <a:p>
            <a:fld id="{50B0FCE8-AB6F-4AC3-8E6B-98CB94571806}" type="slidenum">
              <a:rPr lang="en-US" smtClean="0"/>
              <a:t>29</a:t>
            </a:fld>
            <a:endParaRPr lang="en-US" dirty="0"/>
          </a:p>
        </p:txBody>
      </p:sp>
    </p:spTree>
    <p:extLst>
      <p:ext uri="{BB962C8B-B14F-4D97-AF65-F5344CB8AC3E}">
        <p14:creationId xmlns:p14="http://schemas.microsoft.com/office/powerpoint/2010/main" val="2968796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F65A2-3BA4-D171-2DC3-BC49C64AB9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D44D42-9FBC-9CFB-998D-0E0AAAB3B3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42E1F5-4A8D-FB42-4896-19D7B1980786}"/>
              </a:ext>
            </a:extLst>
          </p:cNvPr>
          <p:cNvSpPr>
            <a:spLocks noGrp="1"/>
          </p:cNvSpPr>
          <p:nvPr>
            <p:ph type="dt" sz="half" idx="10"/>
          </p:nvPr>
        </p:nvSpPr>
        <p:spPr/>
        <p:txBody>
          <a:bodyPr/>
          <a:lstStyle/>
          <a:p>
            <a:fld id="{E819F625-BF8C-4989-8A7F-6406BF91724B}" type="datetimeFigureOut">
              <a:rPr lang="en-US" smtClean="0"/>
              <a:t>1/15/2025</a:t>
            </a:fld>
            <a:endParaRPr lang="en-US"/>
          </a:p>
        </p:txBody>
      </p:sp>
      <p:sp>
        <p:nvSpPr>
          <p:cNvPr id="5" name="Footer Placeholder 4">
            <a:extLst>
              <a:ext uri="{FF2B5EF4-FFF2-40B4-BE49-F238E27FC236}">
                <a16:creationId xmlns:a16="http://schemas.microsoft.com/office/drawing/2014/main" id="{CC9DB3BF-F15E-659C-95DB-C93DC928E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7C5B1-E4EC-571E-B157-EA553178BE92}"/>
              </a:ext>
            </a:extLst>
          </p:cNvPr>
          <p:cNvSpPr>
            <a:spLocks noGrp="1"/>
          </p:cNvSpPr>
          <p:nvPr>
            <p:ph type="sldNum" sz="quarter" idx="12"/>
          </p:nvPr>
        </p:nvSpPr>
        <p:spPr/>
        <p:txBody>
          <a:bodyPr/>
          <a:lstStyle/>
          <a:p>
            <a:fld id="{D88AB140-5E94-4B5D-AA27-BA49AD497A97}" type="slidenum">
              <a:rPr lang="en-US" smtClean="0"/>
              <a:t>‹#›</a:t>
            </a:fld>
            <a:endParaRPr lang="en-US"/>
          </a:p>
        </p:txBody>
      </p:sp>
    </p:spTree>
    <p:extLst>
      <p:ext uri="{BB962C8B-B14F-4D97-AF65-F5344CB8AC3E}">
        <p14:creationId xmlns:p14="http://schemas.microsoft.com/office/powerpoint/2010/main" val="261944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62EB3-355C-628A-ABD4-B0EFCE308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64C70C-4169-E960-C117-0B7A2AD78A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9E2C7A-D36A-01DB-5DEF-4B122CABF330}"/>
              </a:ext>
            </a:extLst>
          </p:cNvPr>
          <p:cNvSpPr>
            <a:spLocks noGrp="1"/>
          </p:cNvSpPr>
          <p:nvPr>
            <p:ph type="dt" sz="half" idx="10"/>
          </p:nvPr>
        </p:nvSpPr>
        <p:spPr/>
        <p:txBody>
          <a:bodyPr/>
          <a:lstStyle/>
          <a:p>
            <a:fld id="{E819F625-BF8C-4989-8A7F-6406BF91724B}" type="datetimeFigureOut">
              <a:rPr lang="en-US" smtClean="0"/>
              <a:t>1/15/2025</a:t>
            </a:fld>
            <a:endParaRPr lang="en-US"/>
          </a:p>
        </p:txBody>
      </p:sp>
      <p:sp>
        <p:nvSpPr>
          <p:cNvPr id="5" name="Footer Placeholder 4">
            <a:extLst>
              <a:ext uri="{FF2B5EF4-FFF2-40B4-BE49-F238E27FC236}">
                <a16:creationId xmlns:a16="http://schemas.microsoft.com/office/drawing/2014/main" id="{1A2219B0-B48F-8A1A-2F52-A25FD8B18A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E902D-C998-E6BD-9765-53378B4A6C35}"/>
              </a:ext>
            </a:extLst>
          </p:cNvPr>
          <p:cNvSpPr>
            <a:spLocks noGrp="1"/>
          </p:cNvSpPr>
          <p:nvPr>
            <p:ph type="sldNum" sz="quarter" idx="12"/>
          </p:nvPr>
        </p:nvSpPr>
        <p:spPr/>
        <p:txBody>
          <a:bodyPr/>
          <a:lstStyle/>
          <a:p>
            <a:fld id="{D88AB140-5E94-4B5D-AA27-BA49AD497A97}" type="slidenum">
              <a:rPr lang="en-US" smtClean="0"/>
              <a:t>‹#›</a:t>
            </a:fld>
            <a:endParaRPr lang="en-US"/>
          </a:p>
        </p:txBody>
      </p:sp>
    </p:spTree>
    <p:extLst>
      <p:ext uri="{BB962C8B-B14F-4D97-AF65-F5344CB8AC3E}">
        <p14:creationId xmlns:p14="http://schemas.microsoft.com/office/powerpoint/2010/main" val="1907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8C7C2E-D11A-1AEC-F4BC-C6A3809C68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48A7E3-08F7-55C5-4898-0FFE4B30AB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17DC5-968A-A490-51E0-7F8BA4591B8F}"/>
              </a:ext>
            </a:extLst>
          </p:cNvPr>
          <p:cNvSpPr>
            <a:spLocks noGrp="1"/>
          </p:cNvSpPr>
          <p:nvPr>
            <p:ph type="dt" sz="half" idx="10"/>
          </p:nvPr>
        </p:nvSpPr>
        <p:spPr/>
        <p:txBody>
          <a:bodyPr/>
          <a:lstStyle/>
          <a:p>
            <a:fld id="{E819F625-BF8C-4989-8A7F-6406BF91724B}" type="datetimeFigureOut">
              <a:rPr lang="en-US" smtClean="0"/>
              <a:t>1/15/2025</a:t>
            </a:fld>
            <a:endParaRPr lang="en-US"/>
          </a:p>
        </p:txBody>
      </p:sp>
      <p:sp>
        <p:nvSpPr>
          <p:cNvPr id="5" name="Footer Placeholder 4">
            <a:extLst>
              <a:ext uri="{FF2B5EF4-FFF2-40B4-BE49-F238E27FC236}">
                <a16:creationId xmlns:a16="http://schemas.microsoft.com/office/drawing/2014/main" id="{D081665B-5A8B-27B8-F42D-F52206390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61E46-2BC6-DDED-9E44-E1BCF4AE5CD7}"/>
              </a:ext>
            </a:extLst>
          </p:cNvPr>
          <p:cNvSpPr>
            <a:spLocks noGrp="1"/>
          </p:cNvSpPr>
          <p:nvPr>
            <p:ph type="sldNum" sz="quarter" idx="12"/>
          </p:nvPr>
        </p:nvSpPr>
        <p:spPr/>
        <p:txBody>
          <a:bodyPr/>
          <a:lstStyle/>
          <a:p>
            <a:fld id="{D88AB140-5E94-4B5D-AA27-BA49AD497A97}" type="slidenum">
              <a:rPr lang="en-US" smtClean="0"/>
              <a:t>‹#›</a:t>
            </a:fld>
            <a:endParaRPr lang="en-US"/>
          </a:p>
        </p:txBody>
      </p:sp>
    </p:spTree>
    <p:extLst>
      <p:ext uri="{BB962C8B-B14F-4D97-AF65-F5344CB8AC3E}">
        <p14:creationId xmlns:p14="http://schemas.microsoft.com/office/powerpoint/2010/main" val="2350210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532A387-9ABA-48BC-8A29-A69C8878DF12}" type="slidenum">
              <a:rPr lang="en-US" altLang="en-US"/>
              <a:pPr>
                <a:defRPr/>
              </a:pPr>
              <a:t>‹#›</a:t>
            </a:fld>
            <a:endParaRPr lang="en-US" altLang="en-US" dirty="0"/>
          </a:p>
        </p:txBody>
      </p:sp>
    </p:spTree>
    <p:extLst>
      <p:ext uri="{BB962C8B-B14F-4D97-AF65-F5344CB8AC3E}">
        <p14:creationId xmlns:p14="http://schemas.microsoft.com/office/powerpoint/2010/main" val="1966082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058400" cy="1431925"/>
          </a:xfrm>
        </p:spPr>
        <p:txBody>
          <a:bodyPr/>
          <a:lstStyle/>
          <a:p>
            <a:r>
              <a:rPr lang="en-US"/>
              <a:t>Click to edit Master title style</a:t>
            </a:r>
          </a:p>
        </p:txBody>
      </p:sp>
      <p:sp>
        <p:nvSpPr>
          <p:cNvPr id="3" name="Text Placeholder 2"/>
          <p:cNvSpPr>
            <a:spLocks noGrp="1"/>
          </p:cNvSpPr>
          <p:nvPr>
            <p:ph type="body"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53200" y="19812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53200" y="4114800"/>
            <a:ext cx="4927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422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5720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940800" y="6248400"/>
            <a:ext cx="2540000" cy="457200"/>
          </a:xfrm>
        </p:spPr>
        <p:txBody>
          <a:bodyPr/>
          <a:lstStyle>
            <a:lvl1pPr>
              <a:defRPr/>
            </a:lvl1pPr>
          </a:lstStyle>
          <a:p>
            <a:fld id="{9E03CB84-3772-4936-8C46-D455463A422D}" type="slidenum">
              <a:rPr lang="en-US"/>
              <a:pPr/>
              <a:t>‹#›</a:t>
            </a:fld>
            <a:endParaRPr lang="en-US"/>
          </a:p>
        </p:txBody>
      </p:sp>
    </p:spTree>
    <p:extLst>
      <p:ext uri="{BB962C8B-B14F-4D97-AF65-F5344CB8AC3E}">
        <p14:creationId xmlns:p14="http://schemas.microsoft.com/office/powerpoint/2010/main" val="1275860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98F03-E1A1-9AA3-F4A5-81DD76C8C0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7C8E2-2168-94D9-D64F-A7132751AF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7309D-4693-BE6B-83D3-7818F167816E}"/>
              </a:ext>
            </a:extLst>
          </p:cNvPr>
          <p:cNvSpPr>
            <a:spLocks noGrp="1"/>
          </p:cNvSpPr>
          <p:nvPr>
            <p:ph type="dt" sz="half" idx="10"/>
          </p:nvPr>
        </p:nvSpPr>
        <p:spPr/>
        <p:txBody>
          <a:bodyPr/>
          <a:lstStyle/>
          <a:p>
            <a:fld id="{E819F625-BF8C-4989-8A7F-6406BF91724B}" type="datetimeFigureOut">
              <a:rPr lang="en-US" smtClean="0"/>
              <a:t>1/15/2025</a:t>
            </a:fld>
            <a:endParaRPr lang="en-US"/>
          </a:p>
        </p:txBody>
      </p:sp>
      <p:sp>
        <p:nvSpPr>
          <p:cNvPr id="5" name="Footer Placeholder 4">
            <a:extLst>
              <a:ext uri="{FF2B5EF4-FFF2-40B4-BE49-F238E27FC236}">
                <a16:creationId xmlns:a16="http://schemas.microsoft.com/office/drawing/2014/main" id="{828212E3-7D23-AA35-67C4-4B4EA7786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5C0C6-99E8-268A-9D66-CFCE2A7F6F07}"/>
              </a:ext>
            </a:extLst>
          </p:cNvPr>
          <p:cNvSpPr>
            <a:spLocks noGrp="1"/>
          </p:cNvSpPr>
          <p:nvPr>
            <p:ph type="sldNum" sz="quarter" idx="12"/>
          </p:nvPr>
        </p:nvSpPr>
        <p:spPr/>
        <p:txBody>
          <a:bodyPr/>
          <a:lstStyle/>
          <a:p>
            <a:fld id="{D88AB140-5E94-4B5D-AA27-BA49AD497A97}" type="slidenum">
              <a:rPr lang="en-US" smtClean="0"/>
              <a:t>‹#›</a:t>
            </a:fld>
            <a:endParaRPr lang="en-US"/>
          </a:p>
        </p:txBody>
      </p:sp>
    </p:spTree>
    <p:extLst>
      <p:ext uri="{BB962C8B-B14F-4D97-AF65-F5344CB8AC3E}">
        <p14:creationId xmlns:p14="http://schemas.microsoft.com/office/powerpoint/2010/main" val="3417170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7B152-8432-A053-25C6-BD79F6DE3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72C575-15C7-E472-7C4F-CADC0BC48C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8D9EE0-9EC9-80A2-8B09-2941396F31A8}"/>
              </a:ext>
            </a:extLst>
          </p:cNvPr>
          <p:cNvSpPr>
            <a:spLocks noGrp="1"/>
          </p:cNvSpPr>
          <p:nvPr>
            <p:ph type="dt" sz="half" idx="10"/>
          </p:nvPr>
        </p:nvSpPr>
        <p:spPr/>
        <p:txBody>
          <a:bodyPr/>
          <a:lstStyle/>
          <a:p>
            <a:fld id="{E819F625-BF8C-4989-8A7F-6406BF91724B}" type="datetimeFigureOut">
              <a:rPr lang="en-US" smtClean="0"/>
              <a:t>1/15/2025</a:t>
            </a:fld>
            <a:endParaRPr lang="en-US"/>
          </a:p>
        </p:txBody>
      </p:sp>
      <p:sp>
        <p:nvSpPr>
          <p:cNvPr id="5" name="Footer Placeholder 4">
            <a:extLst>
              <a:ext uri="{FF2B5EF4-FFF2-40B4-BE49-F238E27FC236}">
                <a16:creationId xmlns:a16="http://schemas.microsoft.com/office/drawing/2014/main" id="{F0C41FCE-0434-D1B5-C9CA-E2CB0456D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3B291-492C-2CB0-1E3F-A92DF3FB2A45}"/>
              </a:ext>
            </a:extLst>
          </p:cNvPr>
          <p:cNvSpPr>
            <a:spLocks noGrp="1"/>
          </p:cNvSpPr>
          <p:nvPr>
            <p:ph type="sldNum" sz="quarter" idx="12"/>
          </p:nvPr>
        </p:nvSpPr>
        <p:spPr/>
        <p:txBody>
          <a:bodyPr/>
          <a:lstStyle/>
          <a:p>
            <a:fld id="{D88AB140-5E94-4B5D-AA27-BA49AD497A97}" type="slidenum">
              <a:rPr lang="en-US" smtClean="0"/>
              <a:t>‹#›</a:t>
            </a:fld>
            <a:endParaRPr lang="en-US"/>
          </a:p>
        </p:txBody>
      </p:sp>
    </p:spTree>
    <p:extLst>
      <p:ext uri="{BB962C8B-B14F-4D97-AF65-F5344CB8AC3E}">
        <p14:creationId xmlns:p14="http://schemas.microsoft.com/office/powerpoint/2010/main" val="461535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7837-A079-51A3-ED25-A91E52142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2B833-48EA-32BA-EB2C-ABF4BA968C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D1C9C0-66F3-1637-2B42-5B1816C159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DAFFDA-B86B-CC67-7465-961FEFE5340F}"/>
              </a:ext>
            </a:extLst>
          </p:cNvPr>
          <p:cNvSpPr>
            <a:spLocks noGrp="1"/>
          </p:cNvSpPr>
          <p:nvPr>
            <p:ph type="dt" sz="half" idx="10"/>
          </p:nvPr>
        </p:nvSpPr>
        <p:spPr/>
        <p:txBody>
          <a:bodyPr/>
          <a:lstStyle/>
          <a:p>
            <a:fld id="{E819F625-BF8C-4989-8A7F-6406BF91724B}" type="datetimeFigureOut">
              <a:rPr lang="en-US" smtClean="0"/>
              <a:t>1/15/2025</a:t>
            </a:fld>
            <a:endParaRPr lang="en-US"/>
          </a:p>
        </p:txBody>
      </p:sp>
      <p:sp>
        <p:nvSpPr>
          <p:cNvPr id="6" name="Footer Placeholder 5">
            <a:extLst>
              <a:ext uri="{FF2B5EF4-FFF2-40B4-BE49-F238E27FC236}">
                <a16:creationId xmlns:a16="http://schemas.microsoft.com/office/drawing/2014/main" id="{513756DD-A721-CF10-8421-C06CC8A5C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574D7-41DD-C29B-C23D-E794985F7312}"/>
              </a:ext>
            </a:extLst>
          </p:cNvPr>
          <p:cNvSpPr>
            <a:spLocks noGrp="1"/>
          </p:cNvSpPr>
          <p:nvPr>
            <p:ph type="sldNum" sz="quarter" idx="12"/>
          </p:nvPr>
        </p:nvSpPr>
        <p:spPr/>
        <p:txBody>
          <a:bodyPr/>
          <a:lstStyle/>
          <a:p>
            <a:fld id="{D88AB140-5E94-4B5D-AA27-BA49AD497A97}" type="slidenum">
              <a:rPr lang="en-US" smtClean="0"/>
              <a:t>‹#›</a:t>
            </a:fld>
            <a:endParaRPr lang="en-US"/>
          </a:p>
        </p:txBody>
      </p:sp>
    </p:spTree>
    <p:extLst>
      <p:ext uri="{BB962C8B-B14F-4D97-AF65-F5344CB8AC3E}">
        <p14:creationId xmlns:p14="http://schemas.microsoft.com/office/powerpoint/2010/main" val="3319254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2BB98-0F47-1E06-91BC-77AE6C59F6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1DE15-3299-937E-C36E-56FB1D8825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341CEA-4B81-FAD5-3DC3-F64F9AD1EA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09A4E0-A015-0D0B-5669-0FD44D6756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FDE5D4-58E2-B68A-1277-2FD4DE7CA0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96E439-ABB1-81B2-5A76-CCCBE79AFF30}"/>
              </a:ext>
            </a:extLst>
          </p:cNvPr>
          <p:cNvSpPr>
            <a:spLocks noGrp="1"/>
          </p:cNvSpPr>
          <p:nvPr>
            <p:ph type="dt" sz="half" idx="10"/>
          </p:nvPr>
        </p:nvSpPr>
        <p:spPr/>
        <p:txBody>
          <a:bodyPr/>
          <a:lstStyle/>
          <a:p>
            <a:fld id="{E819F625-BF8C-4989-8A7F-6406BF91724B}" type="datetimeFigureOut">
              <a:rPr lang="en-US" smtClean="0"/>
              <a:t>1/15/2025</a:t>
            </a:fld>
            <a:endParaRPr lang="en-US"/>
          </a:p>
        </p:txBody>
      </p:sp>
      <p:sp>
        <p:nvSpPr>
          <p:cNvPr id="8" name="Footer Placeholder 7">
            <a:extLst>
              <a:ext uri="{FF2B5EF4-FFF2-40B4-BE49-F238E27FC236}">
                <a16:creationId xmlns:a16="http://schemas.microsoft.com/office/drawing/2014/main" id="{F5E59635-7739-A494-888E-41101122A5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4F6C4A-528B-B973-9595-FD916B6C2191}"/>
              </a:ext>
            </a:extLst>
          </p:cNvPr>
          <p:cNvSpPr>
            <a:spLocks noGrp="1"/>
          </p:cNvSpPr>
          <p:nvPr>
            <p:ph type="sldNum" sz="quarter" idx="12"/>
          </p:nvPr>
        </p:nvSpPr>
        <p:spPr/>
        <p:txBody>
          <a:bodyPr/>
          <a:lstStyle/>
          <a:p>
            <a:fld id="{D88AB140-5E94-4B5D-AA27-BA49AD497A97}" type="slidenum">
              <a:rPr lang="en-US" smtClean="0"/>
              <a:t>‹#›</a:t>
            </a:fld>
            <a:endParaRPr lang="en-US"/>
          </a:p>
        </p:txBody>
      </p:sp>
    </p:spTree>
    <p:extLst>
      <p:ext uri="{BB962C8B-B14F-4D97-AF65-F5344CB8AC3E}">
        <p14:creationId xmlns:p14="http://schemas.microsoft.com/office/powerpoint/2010/main" val="214731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431AF-CA9E-006A-AA63-BA1EB641E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E7FE7E-9BAC-5225-C5A0-AF7E30B520B1}"/>
              </a:ext>
            </a:extLst>
          </p:cNvPr>
          <p:cNvSpPr>
            <a:spLocks noGrp="1"/>
          </p:cNvSpPr>
          <p:nvPr>
            <p:ph type="dt" sz="half" idx="10"/>
          </p:nvPr>
        </p:nvSpPr>
        <p:spPr/>
        <p:txBody>
          <a:bodyPr/>
          <a:lstStyle/>
          <a:p>
            <a:fld id="{E819F625-BF8C-4989-8A7F-6406BF91724B}" type="datetimeFigureOut">
              <a:rPr lang="en-US" smtClean="0"/>
              <a:t>1/15/2025</a:t>
            </a:fld>
            <a:endParaRPr lang="en-US"/>
          </a:p>
        </p:txBody>
      </p:sp>
      <p:sp>
        <p:nvSpPr>
          <p:cNvPr id="4" name="Footer Placeholder 3">
            <a:extLst>
              <a:ext uri="{FF2B5EF4-FFF2-40B4-BE49-F238E27FC236}">
                <a16:creationId xmlns:a16="http://schemas.microsoft.com/office/drawing/2014/main" id="{9C285C64-D59B-3121-8302-A9C572B5A3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DF330F-70ED-3576-B42A-14CE4FAD4E3A}"/>
              </a:ext>
            </a:extLst>
          </p:cNvPr>
          <p:cNvSpPr>
            <a:spLocks noGrp="1"/>
          </p:cNvSpPr>
          <p:nvPr>
            <p:ph type="sldNum" sz="quarter" idx="12"/>
          </p:nvPr>
        </p:nvSpPr>
        <p:spPr/>
        <p:txBody>
          <a:bodyPr/>
          <a:lstStyle/>
          <a:p>
            <a:fld id="{D88AB140-5E94-4B5D-AA27-BA49AD497A97}" type="slidenum">
              <a:rPr lang="en-US" smtClean="0"/>
              <a:t>‹#›</a:t>
            </a:fld>
            <a:endParaRPr lang="en-US"/>
          </a:p>
        </p:txBody>
      </p:sp>
    </p:spTree>
    <p:extLst>
      <p:ext uri="{BB962C8B-B14F-4D97-AF65-F5344CB8AC3E}">
        <p14:creationId xmlns:p14="http://schemas.microsoft.com/office/powerpoint/2010/main" val="1302251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F44499-7DE4-9716-8D7F-824845AD6E30}"/>
              </a:ext>
            </a:extLst>
          </p:cNvPr>
          <p:cNvSpPr>
            <a:spLocks noGrp="1"/>
          </p:cNvSpPr>
          <p:nvPr>
            <p:ph type="dt" sz="half" idx="10"/>
          </p:nvPr>
        </p:nvSpPr>
        <p:spPr/>
        <p:txBody>
          <a:bodyPr/>
          <a:lstStyle/>
          <a:p>
            <a:fld id="{E819F625-BF8C-4989-8A7F-6406BF91724B}" type="datetimeFigureOut">
              <a:rPr lang="en-US" smtClean="0"/>
              <a:t>1/15/2025</a:t>
            </a:fld>
            <a:endParaRPr lang="en-US"/>
          </a:p>
        </p:txBody>
      </p:sp>
      <p:sp>
        <p:nvSpPr>
          <p:cNvPr id="3" name="Footer Placeholder 2">
            <a:extLst>
              <a:ext uri="{FF2B5EF4-FFF2-40B4-BE49-F238E27FC236}">
                <a16:creationId xmlns:a16="http://schemas.microsoft.com/office/drawing/2014/main" id="{F43B24E1-4CF4-F43A-F12C-25CF835DB8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DFACBE-96A2-4BA7-2949-FDE6235255A9}"/>
              </a:ext>
            </a:extLst>
          </p:cNvPr>
          <p:cNvSpPr>
            <a:spLocks noGrp="1"/>
          </p:cNvSpPr>
          <p:nvPr>
            <p:ph type="sldNum" sz="quarter" idx="12"/>
          </p:nvPr>
        </p:nvSpPr>
        <p:spPr/>
        <p:txBody>
          <a:bodyPr/>
          <a:lstStyle/>
          <a:p>
            <a:fld id="{D88AB140-5E94-4B5D-AA27-BA49AD497A97}" type="slidenum">
              <a:rPr lang="en-US" smtClean="0"/>
              <a:t>‹#›</a:t>
            </a:fld>
            <a:endParaRPr lang="en-US"/>
          </a:p>
        </p:txBody>
      </p:sp>
    </p:spTree>
    <p:extLst>
      <p:ext uri="{BB962C8B-B14F-4D97-AF65-F5344CB8AC3E}">
        <p14:creationId xmlns:p14="http://schemas.microsoft.com/office/powerpoint/2010/main" val="580186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BE26-01BA-3A23-5BEF-B3D95CFAB9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05B0C6-5E8F-07A2-C22A-D26950EC2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B014A1-C12B-BAD0-57B7-9D43AB914B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2F077F-0D41-C3F6-9B35-231FCD6C824D}"/>
              </a:ext>
            </a:extLst>
          </p:cNvPr>
          <p:cNvSpPr>
            <a:spLocks noGrp="1"/>
          </p:cNvSpPr>
          <p:nvPr>
            <p:ph type="dt" sz="half" idx="10"/>
          </p:nvPr>
        </p:nvSpPr>
        <p:spPr/>
        <p:txBody>
          <a:bodyPr/>
          <a:lstStyle/>
          <a:p>
            <a:fld id="{E819F625-BF8C-4989-8A7F-6406BF91724B}" type="datetimeFigureOut">
              <a:rPr lang="en-US" smtClean="0"/>
              <a:t>1/15/2025</a:t>
            </a:fld>
            <a:endParaRPr lang="en-US"/>
          </a:p>
        </p:txBody>
      </p:sp>
      <p:sp>
        <p:nvSpPr>
          <p:cNvPr id="6" name="Footer Placeholder 5">
            <a:extLst>
              <a:ext uri="{FF2B5EF4-FFF2-40B4-BE49-F238E27FC236}">
                <a16:creationId xmlns:a16="http://schemas.microsoft.com/office/drawing/2014/main" id="{E8F0FE17-D6F6-6017-56E7-F46670A2FF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39782-DA63-E829-843F-3A93D3938254}"/>
              </a:ext>
            </a:extLst>
          </p:cNvPr>
          <p:cNvSpPr>
            <a:spLocks noGrp="1"/>
          </p:cNvSpPr>
          <p:nvPr>
            <p:ph type="sldNum" sz="quarter" idx="12"/>
          </p:nvPr>
        </p:nvSpPr>
        <p:spPr/>
        <p:txBody>
          <a:bodyPr/>
          <a:lstStyle/>
          <a:p>
            <a:fld id="{D88AB140-5E94-4B5D-AA27-BA49AD497A97}" type="slidenum">
              <a:rPr lang="en-US" smtClean="0"/>
              <a:t>‹#›</a:t>
            </a:fld>
            <a:endParaRPr lang="en-US"/>
          </a:p>
        </p:txBody>
      </p:sp>
    </p:spTree>
    <p:extLst>
      <p:ext uri="{BB962C8B-B14F-4D97-AF65-F5344CB8AC3E}">
        <p14:creationId xmlns:p14="http://schemas.microsoft.com/office/powerpoint/2010/main" val="3606994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1CD03-6B60-5404-3C62-4C018CF3C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60CE14-85BD-1285-E8C8-2BFCBFD0E6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F53823-FC93-5E23-B2A2-1592EF570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BD83E6-1D85-8930-5D27-EEE66C7F7BB1}"/>
              </a:ext>
            </a:extLst>
          </p:cNvPr>
          <p:cNvSpPr>
            <a:spLocks noGrp="1"/>
          </p:cNvSpPr>
          <p:nvPr>
            <p:ph type="dt" sz="half" idx="10"/>
          </p:nvPr>
        </p:nvSpPr>
        <p:spPr/>
        <p:txBody>
          <a:bodyPr/>
          <a:lstStyle/>
          <a:p>
            <a:fld id="{E819F625-BF8C-4989-8A7F-6406BF91724B}" type="datetimeFigureOut">
              <a:rPr lang="en-US" smtClean="0"/>
              <a:t>1/15/2025</a:t>
            </a:fld>
            <a:endParaRPr lang="en-US"/>
          </a:p>
        </p:txBody>
      </p:sp>
      <p:sp>
        <p:nvSpPr>
          <p:cNvPr id="6" name="Footer Placeholder 5">
            <a:extLst>
              <a:ext uri="{FF2B5EF4-FFF2-40B4-BE49-F238E27FC236}">
                <a16:creationId xmlns:a16="http://schemas.microsoft.com/office/drawing/2014/main" id="{DD31D1DB-1807-847A-93AB-FC77A6227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BCC34-8A57-03A5-41D5-87581B55E512}"/>
              </a:ext>
            </a:extLst>
          </p:cNvPr>
          <p:cNvSpPr>
            <a:spLocks noGrp="1"/>
          </p:cNvSpPr>
          <p:nvPr>
            <p:ph type="sldNum" sz="quarter" idx="12"/>
          </p:nvPr>
        </p:nvSpPr>
        <p:spPr/>
        <p:txBody>
          <a:bodyPr/>
          <a:lstStyle/>
          <a:p>
            <a:fld id="{D88AB140-5E94-4B5D-AA27-BA49AD497A97}" type="slidenum">
              <a:rPr lang="en-US" smtClean="0"/>
              <a:t>‹#›</a:t>
            </a:fld>
            <a:endParaRPr lang="en-US"/>
          </a:p>
        </p:txBody>
      </p:sp>
    </p:spTree>
    <p:extLst>
      <p:ext uri="{BB962C8B-B14F-4D97-AF65-F5344CB8AC3E}">
        <p14:creationId xmlns:p14="http://schemas.microsoft.com/office/powerpoint/2010/main" val="9123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5C654A-07A3-98A8-AF84-D7F51D2958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7D9080-DF35-80A7-8AB4-A23F8917D3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E302D7-75BE-5832-6434-29FEFC43B4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19F625-BF8C-4989-8A7F-6406BF91724B}" type="datetimeFigureOut">
              <a:rPr lang="en-US" smtClean="0"/>
              <a:t>1/15/2025</a:t>
            </a:fld>
            <a:endParaRPr lang="en-US"/>
          </a:p>
        </p:txBody>
      </p:sp>
      <p:sp>
        <p:nvSpPr>
          <p:cNvPr id="5" name="Footer Placeholder 4">
            <a:extLst>
              <a:ext uri="{FF2B5EF4-FFF2-40B4-BE49-F238E27FC236}">
                <a16:creationId xmlns:a16="http://schemas.microsoft.com/office/drawing/2014/main" id="{0AA40F99-E36A-6474-948F-C53E32D338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B8FF5FD-AADE-FDCE-E26F-25251E8435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8AB140-5E94-4B5D-AA27-BA49AD497A97}" type="slidenum">
              <a:rPr lang="en-US" smtClean="0"/>
              <a:t>‹#›</a:t>
            </a:fld>
            <a:endParaRPr lang="en-US"/>
          </a:p>
        </p:txBody>
      </p:sp>
    </p:spTree>
    <p:extLst>
      <p:ext uri="{BB962C8B-B14F-4D97-AF65-F5344CB8AC3E}">
        <p14:creationId xmlns:p14="http://schemas.microsoft.com/office/powerpoint/2010/main" val="420671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ideo" Target="https://www.youtube.com/embed/ckPtZ6GqqTo?feature=oembed"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ww.researchgate.net/profile/Aude-Tixier?_sg%5b0%5d=o9OY0_qyYAL_JY1IsrsvrpaJgc9ctkjSZkkKbEZ8MwaVveX6EYct2KwNOaanGXspaXgJP_E.lX_LEGvII6i2M9-xnfwj8MjFP9jlDJpHVDP8KaS3mTIOS7PO0OtW24CakDg6GLS-VcXSjONPD4LIbAMT-wCSZQ&amp;_sg%5b1%5d=EUcHW7cGYAl7izffz2b3hKeq-sZu0nFUEkw_L3KNre_v8tODZZ_SYWBB8RBXcNWL8kIunho.gdCOt_hbN_6IO37wu_2jdVcYvNlS6KgBFg1GAdrizHaf2sTkEIw7dAj0K1AP1NjF5dISLP6hV2Z-MqOSPP4uN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38246D-EBE5-7BE2-2EE1-A2E255BD110E}"/>
              </a:ext>
            </a:extLst>
          </p:cNvPr>
          <p:cNvSpPr>
            <a:spLocks noGrp="1"/>
          </p:cNvSpPr>
          <p:nvPr>
            <p:ph type="ctrTitle"/>
          </p:nvPr>
        </p:nvSpPr>
        <p:spPr>
          <a:xfrm>
            <a:off x="890338" y="640080"/>
            <a:ext cx="3734014" cy="3566160"/>
          </a:xfrm>
        </p:spPr>
        <p:txBody>
          <a:bodyPr anchor="b">
            <a:normAutofit/>
          </a:bodyPr>
          <a:lstStyle/>
          <a:p>
            <a:pPr algn="l"/>
            <a:r>
              <a:rPr lang="en-US" sz="5000"/>
              <a:t>Mothballing Vineyards in a Challenging Market</a:t>
            </a:r>
          </a:p>
        </p:txBody>
      </p:sp>
      <p:sp>
        <p:nvSpPr>
          <p:cNvPr id="3" name="Subtitle 2">
            <a:extLst>
              <a:ext uri="{FF2B5EF4-FFF2-40B4-BE49-F238E27FC236}">
                <a16:creationId xmlns:a16="http://schemas.microsoft.com/office/drawing/2014/main" id="{5AEF3C4B-2861-D941-F05D-C5281DE05868}"/>
              </a:ext>
            </a:extLst>
          </p:cNvPr>
          <p:cNvSpPr>
            <a:spLocks noGrp="1"/>
          </p:cNvSpPr>
          <p:nvPr>
            <p:ph type="subTitle" idx="1"/>
          </p:nvPr>
        </p:nvSpPr>
        <p:spPr>
          <a:xfrm>
            <a:off x="890339" y="4636008"/>
            <a:ext cx="3734014" cy="1572768"/>
          </a:xfrm>
        </p:spPr>
        <p:txBody>
          <a:bodyPr>
            <a:normAutofit/>
          </a:bodyPr>
          <a:lstStyle/>
          <a:p>
            <a:pPr algn="l"/>
            <a:r>
              <a:rPr lang="en-US" sz="2200"/>
              <a:t>Dr. S. Kaan Kurtural</a:t>
            </a:r>
          </a:p>
          <a:p>
            <a:pPr algn="l"/>
            <a:r>
              <a:rPr lang="en-US" sz="2200"/>
              <a:t>Wilbur-Ellis Agribusiness</a:t>
            </a:r>
          </a:p>
          <a:p>
            <a:pPr algn="l"/>
            <a:r>
              <a:rPr lang="en-US" sz="2200"/>
              <a:t>Senior Agronomy Information Technology Manager</a:t>
            </a:r>
          </a:p>
        </p:txBody>
      </p:sp>
      <p:sp>
        <p:nvSpPr>
          <p:cNvPr id="1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1324397-DB04-DC2A-494D-41BA28C7D325}"/>
              </a:ext>
            </a:extLst>
          </p:cNvPr>
          <p:cNvPicPr>
            <a:picLocks noChangeAspect="1"/>
          </p:cNvPicPr>
          <p:nvPr/>
        </p:nvPicPr>
        <p:blipFill>
          <a:blip r:embed="rId2"/>
          <a:srcRect l="8606" r="1616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030" name="Picture 6" descr="Wilbur-Ellis Agribusiness Division ...">
            <a:extLst>
              <a:ext uri="{FF2B5EF4-FFF2-40B4-BE49-F238E27FC236}">
                <a16:creationId xmlns:a16="http://schemas.microsoft.com/office/drawing/2014/main" id="{796D5CFA-483F-90F7-DA46-2EDBC98C1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6202" y="5314950"/>
            <a:ext cx="295275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597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3"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7"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8202F5B8-3F54-44C0-6C14-5C717BA4A6B4}"/>
              </a:ext>
            </a:extLst>
          </p:cNvPr>
          <p:cNvPicPr>
            <a:picLocks noChangeAspect="1"/>
          </p:cNvPicPr>
          <p:nvPr/>
        </p:nvPicPr>
        <p:blipFill>
          <a:blip r:embed="rId2"/>
          <a:stretch>
            <a:fillRect/>
          </a:stretch>
        </p:blipFill>
        <p:spPr>
          <a:xfrm>
            <a:off x="6996926" y="578999"/>
            <a:ext cx="4538365" cy="5701464"/>
          </a:xfrm>
          <a:prstGeom prst="rect">
            <a:avLst/>
          </a:prstGeom>
        </p:spPr>
      </p:pic>
      <p:grpSp>
        <p:nvGrpSpPr>
          <p:cNvPr id="20" name="Group 19">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1" name="Freeform: Shape 20">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973176C7-5598-9EA5-AED5-F7405D61733E}"/>
              </a:ext>
            </a:extLst>
          </p:cNvPr>
          <p:cNvSpPr>
            <a:spLocks noGrp="1"/>
          </p:cNvSpPr>
          <p:nvPr>
            <p:ph type="title"/>
          </p:nvPr>
        </p:nvSpPr>
        <p:spPr>
          <a:xfrm>
            <a:off x="656708" y="625334"/>
            <a:ext cx="6055818" cy="1557994"/>
          </a:xfrm>
        </p:spPr>
        <p:txBody>
          <a:bodyPr vert="horz" lIns="91440" tIns="45720" rIns="91440" bIns="45720" rtlCol="0" anchor="b">
            <a:normAutofit/>
          </a:bodyPr>
          <a:lstStyle/>
          <a:p>
            <a:r>
              <a:rPr lang="en-US" sz="4800" kern="1200" dirty="0">
                <a:solidFill>
                  <a:schemeClr val="bg1"/>
                </a:solidFill>
                <a:latin typeface="+mj-lt"/>
                <a:ea typeface="+mj-ea"/>
                <a:cs typeface="+mj-cs"/>
              </a:rPr>
              <a:t>Mineral Nutrition and Irrigation </a:t>
            </a:r>
          </a:p>
        </p:txBody>
      </p:sp>
      <p:sp>
        <p:nvSpPr>
          <p:cNvPr id="3" name="Content Placeholder 2">
            <a:extLst>
              <a:ext uri="{FF2B5EF4-FFF2-40B4-BE49-F238E27FC236}">
                <a16:creationId xmlns:a16="http://schemas.microsoft.com/office/drawing/2014/main" id="{B83E5932-3E87-1248-FB6E-4277B29397E5}"/>
              </a:ext>
            </a:extLst>
          </p:cNvPr>
          <p:cNvSpPr>
            <a:spLocks noGrp="1"/>
          </p:cNvSpPr>
          <p:nvPr>
            <p:ph sz="half" idx="1"/>
          </p:nvPr>
        </p:nvSpPr>
        <p:spPr>
          <a:xfrm>
            <a:off x="657433" y="2166712"/>
            <a:ext cx="5879174" cy="3168135"/>
          </a:xfrm>
        </p:spPr>
        <p:txBody>
          <a:bodyPr vert="horz" lIns="91440" tIns="45720" rIns="91440" bIns="45720" rtlCol="0" anchor="t">
            <a:normAutofit/>
          </a:bodyPr>
          <a:lstStyle/>
          <a:p>
            <a:r>
              <a:rPr lang="en-US" sz="1800" dirty="0">
                <a:solidFill>
                  <a:schemeClr val="bg1"/>
                </a:solidFill>
              </a:rPr>
              <a:t>What drives Mineral Nutrition:</a:t>
            </a:r>
          </a:p>
          <a:p>
            <a:pPr lvl="1"/>
            <a:r>
              <a:rPr lang="en-US" sz="1800" dirty="0">
                <a:solidFill>
                  <a:schemeClr val="bg1"/>
                </a:solidFill>
              </a:rPr>
              <a:t>GROWTH</a:t>
            </a:r>
          </a:p>
          <a:p>
            <a:r>
              <a:rPr lang="en-US" altLang="en-US" sz="2800" dirty="0">
                <a:solidFill>
                  <a:schemeClr val="bg1"/>
                </a:solidFill>
              </a:rPr>
              <a:t>Dry biomass production of field-grown grapevines was a linear function of grapevine water use across the growing season.</a:t>
            </a:r>
          </a:p>
          <a:p>
            <a:endParaRPr lang="en-US" altLang="en-US" sz="2800" dirty="0">
              <a:solidFill>
                <a:schemeClr val="bg1"/>
              </a:solidFill>
            </a:endParaRPr>
          </a:p>
          <a:p>
            <a:endParaRPr lang="en-US" altLang="en-US" sz="2800" dirty="0"/>
          </a:p>
          <a:p>
            <a:endParaRPr lang="en-US" sz="2200" dirty="0">
              <a:solidFill>
                <a:schemeClr val="bg1"/>
              </a:solidFill>
            </a:endParaRPr>
          </a:p>
          <a:p>
            <a:pPr lvl="1"/>
            <a:endParaRPr lang="en-US" sz="1800" dirty="0">
              <a:solidFill>
                <a:schemeClr val="bg1"/>
              </a:solidFill>
            </a:endParaRPr>
          </a:p>
        </p:txBody>
      </p:sp>
    </p:spTree>
    <p:extLst>
      <p:ext uri="{BB962C8B-B14F-4D97-AF65-F5344CB8AC3E}">
        <p14:creationId xmlns:p14="http://schemas.microsoft.com/office/powerpoint/2010/main" val="1149694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38" name="Rectangle 276537">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542" name="Text Box 54"/>
          <p:cNvSpPr txBox="1">
            <a:spLocks noChangeArrowheads="1"/>
          </p:cNvSpPr>
          <p:nvPr/>
        </p:nvSpPr>
        <p:spPr bwMode="auto">
          <a:xfrm>
            <a:off x="638881" y="417576"/>
            <a:ext cx="10909640" cy="124939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lnSpc>
                <a:spcPct val="90000"/>
              </a:lnSpc>
              <a:spcBef>
                <a:spcPct val="0"/>
              </a:spcBef>
              <a:spcAft>
                <a:spcPts val="600"/>
              </a:spcAft>
              <a:buNone/>
              <a:defRPr/>
            </a:pPr>
            <a:r>
              <a:rPr lang="en-US" altLang="en-US" sz="4100" kern="1200" dirty="0">
                <a:solidFill>
                  <a:schemeClr val="tx1"/>
                </a:solidFill>
                <a:latin typeface="+mj-lt"/>
                <a:ea typeface="+mj-ea"/>
                <a:cs typeface="+mj-cs"/>
              </a:rPr>
              <a:t>The amount of N per ton of fruit at four vineyard locations across three years.</a:t>
            </a:r>
          </a:p>
        </p:txBody>
      </p:sp>
      <p:sp>
        <p:nvSpPr>
          <p:cNvPr id="276540"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6533" name="Group 53"/>
          <p:cNvGraphicFramePr>
            <a:graphicFrameLocks noGrp="1"/>
          </p:cNvGraphicFramePr>
          <p:nvPr>
            <p:extLst>
              <p:ext uri="{D42A27DB-BD31-4B8C-83A1-F6EECF244321}">
                <p14:modId xmlns:p14="http://schemas.microsoft.com/office/powerpoint/2010/main" val="3048239916"/>
              </p:ext>
            </p:extLst>
          </p:nvPr>
        </p:nvGraphicFramePr>
        <p:xfrm>
          <a:off x="197426" y="1938112"/>
          <a:ext cx="11994572" cy="4218846"/>
        </p:xfrm>
        <a:graphic>
          <a:graphicData uri="http://schemas.openxmlformats.org/drawingml/2006/table">
            <a:tbl>
              <a:tblPr firstRow="1" bandRow="1">
                <a:tableStyleId>{5C22544A-7EE6-4342-B048-85BDC9FD1C3A}</a:tableStyleId>
              </a:tblPr>
              <a:tblGrid>
                <a:gridCol w="4408262">
                  <a:extLst>
                    <a:ext uri="{9D8B030D-6E8A-4147-A177-3AD203B41FA5}">
                      <a16:colId xmlns:a16="http://schemas.microsoft.com/office/drawing/2014/main" val="20000"/>
                    </a:ext>
                  </a:extLst>
                </a:gridCol>
                <a:gridCol w="2528770">
                  <a:extLst>
                    <a:ext uri="{9D8B030D-6E8A-4147-A177-3AD203B41FA5}">
                      <a16:colId xmlns:a16="http://schemas.microsoft.com/office/drawing/2014/main" val="20001"/>
                    </a:ext>
                  </a:extLst>
                </a:gridCol>
                <a:gridCol w="2528770">
                  <a:extLst>
                    <a:ext uri="{9D8B030D-6E8A-4147-A177-3AD203B41FA5}">
                      <a16:colId xmlns:a16="http://schemas.microsoft.com/office/drawing/2014/main" val="20002"/>
                    </a:ext>
                  </a:extLst>
                </a:gridCol>
                <a:gridCol w="2528770">
                  <a:extLst>
                    <a:ext uri="{9D8B030D-6E8A-4147-A177-3AD203B41FA5}">
                      <a16:colId xmlns:a16="http://schemas.microsoft.com/office/drawing/2014/main" val="20003"/>
                    </a:ext>
                  </a:extLst>
                </a:gridCol>
              </a:tblGrid>
              <a:tr h="7031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a:ln>
                          <a:noFill/>
                        </a:ln>
                        <a:solidFill>
                          <a:srgbClr val="0000FF"/>
                        </a:solidFill>
                        <a:effectLst/>
                        <a:latin typeface="Arial" charset="0"/>
                      </a:endParaRPr>
                    </a:p>
                  </a:txBody>
                  <a:tcPr marL="84450" marR="84450" marT="42229" marB="42229" horzOverflow="overflow"/>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dirty="0">
                          <a:ln>
                            <a:noFill/>
                          </a:ln>
                          <a:solidFill>
                            <a:schemeClr val="bg1"/>
                          </a:solidFill>
                          <a:effectLst/>
                        </a:rPr>
                        <a:t>Total N (</a:t>
                      </a:r>
                      <a:r>
                        <a:rPr kumimoji="0" lang="en-US" sz="2600" b="0" u="none" strike="noStrike" cap="none" normalizeH="0" baseline="0" dirty="0" err="1">
                          <a:ln>
                            <a:noFill/>
                          </a:ln>
                          <a:solidFill>
                            <a:schemeClr val="bg1"/>
                          </a:solidFill>
                          <a:effectLst/>
                        </a:rPr>
                        <a:t>lbs</a:t>
                      </a:r>
                      <a:r>
                        <a:rPr kumimoji="0" lang="en-US" sz="2600" b="0" u="none" strike="noStrike" cap="none" normalizeH="0" baseline="0" dirty="0">
                          <a:ln>
                            <a:noFill/>
                          </a:ln>
                          <a:solidFill>
                            <a:schemeClr val="bg1"/>
                          </a:solidFill>
                          <a:effectLst/>
                        </a:rPr>
                        <a:t>/Ton of Fruit)</a:t>
                      </a:r>
                      <a:endParaRPr kumimoji="0" lang="en-US" sz="2600" b="0" i="0" u="none" strike="noStrike" cap="none" normalizeH="0" baseline="0" dirty="0">
                        <a:ln>
                          <a:noFill/>
                        </a:ln>
                        <a:solidFill>
                          <a:schemeClr val="bg1"/>
                        </a:solidFill>
                        <a:effectLst/>
                        <a:latin typeface="Arial" charset="0"/>
                      </a:endParaRPr>
                    </a:p>
                  </a:txBody>
                  <a:tcPr marL="84450" marR="84450" marT="42229" marB="42229" horzOverflow="overflow"/>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3141">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600" b="0" u="none" strike="noStrike" cap="none" normalizeH="0" baseline="0" dirty="0">
                          <a:ln>
                            <a:noFill/>
                          </a:ln>
                          <a:solidFill>
                            <a:schemeClr val="tx1"/>
                          </a:solidFill>
                          <a:effectLst/>
                        </a:rPr>
                        <a:t>Location</a:t>
                      </a:r>
                      <a:endParaRPr kumimoji="0" lang="en-US" sz="2600" b="0" i="0" u="none" strike="noStrike" cap="none" normalizeH="0" baseline="0" dirty="0">
                        <a:ln>
                          <a:noFill/>
                        </a:ln>
                        <a:solidFill>
                          <a:schemeClr val="tx1"/>
                        </a:solidFill>
                        <a:effectLst/>
                        <a:latin typeface="Arial" charset="0"/>
                      </a:endParaRPr>
                    </a:p>
                  </a:txBody>
                  <a:tcPr marL="84450" marR="84450" marT="42229" marB="4222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u="sng" strike="noStrike" cap="none" normalizeH="0" baseline="0">
                          <a:ln>
                            <a:noFill/>
                          </a:ln>
                          <a:solidFill>
                            <a:schemeClr val="tx1"/>
                          </a:solidFill>
                          <a:effectLst/>
                        </a:rPr>
                        <a:t>Year1</a:t>
                      </a:r>
                      <a:endParaRPr kumimoji="0" lang="en-US" sz="2600" b="0" i="0" u="sng" strike="noStrike" cap="none" normalizeH="0" baseline="0">
                        <a:ln>
                          <a:noFill/>
                        </a:ln>
                        <a:solidFill>
                          <a:schemeClr val="tx1"/>
                        </a:solidFill>
                        <a:effectLst/>
                        <a:latin typeface="Arial" charset="0"/>
                      </a:endParaRPr>
                    </a:p>
                  </a:txBody>
                  <a:tcPr marL="84450" marR="84450" marT="42229" marB="4222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u="sng" strike="noStrike" cap="none" normalizeH="0" baseline="0" dirty="0">
                          <a:ln>
                            <a:noFill/>
                          </a:ln>
                          <a:solidFill>
                            <a:schemeClr val="tx1"/>
                          </a:solidFill>
                          <a:effectLst/>
                        </a:rPr>
                        <a:t>Year2</a:t>
                      </a:r>
                      <a:endParaRPr kumimoji="0" lang="en-US" sz="2600" b="0" i="0" u="sng" strike="noStrike" cap="none" normalizeH="0" baseline="0" dirty="0">
                        <a:ln>
                          <a:noFill/>
                        </a:ln>
                        <a:solidFill>
                          <a:schemeClr val="tx1"/>
                        </a:solidFill>
                        <a:effectLst/>
                        <a:latin typeface="Arial" charset="0"/>
                      </a:endParaRPr>
                    </a:p>
                  </a:txBody>
                  <a:tcPr marL="84450" marR="84450" marT="42229" marB="4222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u="sng" strike="noStrike" cap="none" normalizeH="0" baseline="0" dirty="0">
                          <a:ln>
                            <a:noFill/>
                          </a:ln>
                          <a:solidFill>
                            <a:schemeClr val="tx1"/>
                          </a:solidFill>
                          <a:effectLst/>
                        </a:rPr>
                        <a:t>Year3</a:t>
                      </a:r>
                      <a:endParaRPr kumimoji="0" lang="en-US" sz="2600" b="0" i="0" u="sng" strike="noStrike" cap="none" normalizeH="0" baseline="0" dirty="0">
                        <a:ln>
                          <a:noFill/>
                        </a:ln>
                        <a:solidFill>
                          <a:schemeClr val="tx1"/>
                        </a:solidFill>
                        <a:effectLst/>
                        <a:latin typeface="Arial" charset="0"/>
                      </a:endParaRPr>
                    </a:p>
                  </a:txBody>
                  <a:tcPr marL="84450" marR="84450" marT="42229" marB="42229" horzOverflow="overflow"/>
                </a:tc>
                <a:extLst>
                  <a:ext uri="{0D108BD9-81ED-4DB2-BD59-A6C34878D82A}">
                    <a16:rowId xmlns:a16="http://schemas.microsoft.com/office/drawing/2014/main" val="10002"/>
                  </a:ext>
                </a:extLst>
              </a:tr>
              <a:tr h="7031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dirty="0">
                          <a:ln>
                            <a:noFill/>
                          </a:ln>
                          <a:solidFill>
                            <a:schemeClr val="tx1"/>
                          </a:solidFill>
                          <a:effectLst/>
                        </a:rPr>
                        <a:t>Carneros </a:t>
                      </a:r>
                      <a:r>
                        <a:rPr kumimoji="0" lang="en-US" sz="1700" b="0" u="none" strike="noStrike" cap="none" normalizeH="0" baseline="0" dirty="0">
                          <a:ln>
                            <a:noFill/>
                          </a:ln>
                          <a:solidFill>
                            <a:schemeClr val="tx1"/>
                          </a:solidFill>
                          <a:effectLst/>
                        </a:rPr>
                        <a:t>(Chardonnay)</a:t>
                      </a:r>
                      <a:endParaRPr kumimoji="0" lang="en-US" sz="2600" b="0" i="0" u="none" strike="noStrike" cap="none" normalizeH="0" baseline="0" dirty="0">
                        <a:ln>
                          <a:noFill/>
                        </a:ln>
                        <a:solidFill>
                          <a:schemeClr val="tx1"/>
                        </a:solidFill>
                        <a:effectLst/>
                        <a:latin typeface="Arial" charset="0"/>
                      </a:endParaRPr>
                    </a:p>
                  </a:txBody>
                  <a:tcPr marL="84450" marR="84450" marT="42229" marB="4222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a:ln>
                            <a:noFill/>
                          </a:ln>
                          <a:solidFill>
                            <a:schemeClr val="tx1"/>
                          </a:solidFill>
                          <a:effectLst/>
                        </a:rPr>
                        <a:t>2.68</a:t>
                      </a:r>
                      <a:endParaRPr kumimoji="0" lang="en-US" sz="2600" b="0" i="0" u="none" strike="noStrike" cap="none" normalizeH="0" baseline="0">
                        <a:ln>
                          <a:noFill/>
                        </a:ln>
                        <a:solidFill>
                          <a:schemeClr val="tx1"/>
                        </a:solidFill>
                        <a:effectLst/>
                        <a:latin typeface="Arial" charset="0"/>
                      </a:endParaRPr>
                    </a:p>
                  </a:txBody>
                  <a:tcPr marL="84450" marR="84450" marT="42229" marB="4222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a:ln>
                            <a:noFill/>
                          </a:ln>
                          <a:solidFill>
                            <a:schemeClr val="tx1"/>
                          </a:solidFill>
                          <a:effectLst/>
                        </a:rPr>
                        <a:t>2.50</a:t>
                      </a:r>
                      <a:endParaRPr kumimoji="0" lang="en-US" sz="2600" b="0" i="0" u="none" strike="noStrike" cap="none" normalizeH="0" baseline="0">
                        <a:ln>
                          <a:noFill/>
                        </a:ln>
                        <a:solidFill>
                          <a:schemeClr val="tx1"/>
                        </a:solidFill>
                        <a:effectLst/>
                        <a:latin typeface="Arial" charset="0"/>
                      </a:endParaRPr>
                    </a:p>
                  </a:txBody>
                  <a:tcPr marL="84450" marR="84450" marT="42229" marB="4222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a:ln>
                            <a:noFill/>
                          </a:ln>
                          <a:solidFill>
                            <a:schemeClr val="tx1"/>
                          </a:solidFill>
                          <a:effectLst/>
                        </a:rPr>
                        <a:t>2.58</a:t>
                      </a:r>
                      <a:endParaRPr kumimoji="0" lang="en-US" sz="2600" b="0" i="0" u="none" strike="noStrike" cap="none" normalizeH="0" baseline="0">
                        <a:ln>
                          <a:noFill/>
                        </a:ln>
                        <a:solidFill>
                          <a:schemeClr val="tx1"/>
                        </a:solidFill>
                        <a:effectLst/>
                        <a:latin typeface="Arial" charset="0"/>
                      </a:endParaRPr>
                    </a:p>
                  </a:txBody>
                  <a:tcPr marL="84450" marR="84450" marT="42229" marB="42229" horzOverflow="overflow"/>
                </a:tc>
                <a:extLst>
                  <a:ext uri="{0D108BD9-81ED-4DB2-BD59-A6C34878D82A}">
                    <a16:rowId xmlns:a16="http://schemas.microsoft.com/office/drawing/2014/main" val="10003"/>
                  </a:ext>
                </a:extLst>
              </a:tr>
              <a:tr h="7031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dirty="0">
                          <a:ln>
                            <a:noFill/>
                          </a:ln>
                          <a:solidFill>
                            <a:schemeClr val="tx1"/>
                          </a:solidFill>
                          <a:effectLst/>
                        </a:rPr>
                        <a:t>Gonzales </a:t>
                      </a:r>
                      <a:r>
                        <a:rPr kumimoji="0" lang="en-US" sz="1700" b="0" u="none" strike="noStrike" cap="none" normalizeH="0" baseline="0" dirty="0">
                          <a:ln>
                            <a:noFill/>
                          </a:ln>
                          <a:solidFill>
                            <a:schemeClr val="tx1"/>
                          </a:solidFill>
                          <a:effectLst/>
                        </a:rPr>
                        <a:t>(Chardonnay)</a:t>
                      </a:r>
                      <a:endParaRPr kumimoji="0" lang="en-US" sz="1700" b="0" i="0" u="none" strike="noStrike" cap="none" normalizeH="0" baseline="0" dirty="0">
                        <a:ln>
                          <a:noFill/>
                        </a:ln>
                        <a:solidFill>
                          <a:schemeClr val="tx1"/>
                        </a:solidFill>
                        <a:effectLst/>
                        <a:latin typeface="Arial" charset="0"/>
                      </a:endParaRPr>
                    </a:p>
                  </a:txBody>
                  <a:tcPr marL="84450" marR="84450" marT="42229" marB="4222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a:ln>
                            <a:noFill/>
                          </a:ln>
                          <a:solidFill>
                            <a:schemeClr val="tx1"/>
                          </a:solidFill>
                          <a:effectLst/>
                        </a:rPr>
                        <a:t>2.48</a:t>
                      </a:r>
                      <a:endParaRPr kumimoji="0" lang="en-US" sz="2600" b="0" i="0" u="none" strike="noStrike" cap="none" normalizeH="0" baseline="0">
                        <a:ln>
                          <a:noFill/>
                        </a:ln>
                        <a:solidFill>
                          <a:schemeClr val="tx1"/>
                        </a:solidFill>
                        <a:effectLst/>
                        <a:latin typeface="Arial" charset="0"/>
                      </a:endParaRPr>
                    </a:p>
                  </a:txBody>
                  <a:tcPr marL="84450" marR="84450" marT="42229" marB="4222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a:ln>
                            <a:noFill/>
                          </a:ln>
                          <a:solidFill>
                            <a:schemeClr val="tx1"/>
                          </a:solidFill>
                          <a:effectLst/>
                        </a:rPr>
                        <a:t>2.56</a:t>
                      </a:r>
                      <a:endParaRPr kumimoji="0" lang="en-US" sz="2600" b="0" i="0" u="none" strike="noStrike" cap="none" normalizeH="0" baseline="0">
                        <a:ln>
                          <a:noFill/>
                        </a:ln>
                        <a:solidFill>
                          <a:schemeClr val="tx1"/>
                        </a:solidFill>
                        <a:effectLst/>
                        <a:latin typeface="Arial" charset="0"/>
                      </a:endParaRPr>
                    </a:p>
                  </a:txBody>
                  <a:tcPr marL="84450" marR="84450" marT="42229" marB="4222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a:ln>
                            <a:noFill/>
                          </a:ln>
                          <a:solidFill>
                            <a:schemeClr val="tx1"/>
                          </a:solidFill>
                          <a:effectLst/>
                        </a:rPr>
                        <a:t>2.88</a:t>
                      </a:r>
                      <a:endParaRPr kumimoji="0" lang="en-US" sz="2600" b="0" i="0" u="none" strike="noStrike" cap="none" normalizeH="0" baseline="0">
                        <a:ln>
                          <a:noFill/>
                        </a:ln>
                        <a:solidFill>
                          <a:schemeClr val="tx1"/>
                        </a:solidFill>
                        <a:effectLst/>
                        <a:latin typeface="Arial" charset="0"/>
                      </a:endParaRPr>
                    </a:p>
                  </a:txBody>
                  <a:tcPr marL="84450" marR="84450" marT="42229" marB="42229" horzOverflow="overflow"/>
                </a:tc>
                <a:extLst>
                  <a:ext uri="{0D108BD9-81ED-4DB2-BD59-A6C34878D82A}">
                    <a16:rowId xmlns:a16="http://schemas.microsoft.com/office/drawing/2014/main" val="10004"/>
                  </a:ext>
                </a:extLst>
              </a:tr>
              <a:tr h="7031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dirty="0">
                          <a:ln>
                            <a:noFill/>
                          </a:ln>
                          <a:solidFill>
                            <a:schemeClr val="tx1"/>
                          </a:solidFill>
                          <a:effectLst/>
                        </a:rPr>
                        <a:t>Oakville </a:t>
                      </a:r>
                      <a:r>
                        <a:rPr kumimoji="0" lang="en-US" sz="1500" b="0" u="none" strike="noStrike" cap="none" normalizeH="0" baseline="0" dirty="0">
                          <a:ln>
                            <a:noFill/>
                          </a:ln>
                          <a:solidFill>
                            <a:schemeClr val="tx1"/>
                          </a:solidFill>
                          <a:effectLst/>
                        </a:rPr>
                        <a:t>(Cab. Sauvignon)</a:t>
                      </a:r>
                      <a:endParaRPr kumimoji="0" lang="en-US" sz="1500" b="0" i="0" u="none" strike="noStrike" cap="none" normalizeH="0" baseline="0" dirty="0">
                        <a:ln>
                          <a:noFill/>
                        </a:ln>
                        <a:solidFill>
                          <a:schemeClr val="tx1"/>
                        </a:solidFill>
                        <a:effectLst/>
                        <a:latin typeface="Arial" charset="0"/>
                      </a:endParaRPr>
                    </a:p>
                  </a:txBody>
                  <a:tcPr marL="84450" marR="84450" marT="42229" marB="4222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a:ln>
                            <a:noFill/>
                          </a:ln>
                          <a:solidFill>
                            <a:schemeClr val="tx1"/>
                          </a:solidFill>
                          <a:effectLst/>
                        </a:rPr>
                        <a:t>1.96</a:t>
                      </a:r>
                      <a:endParaRPr kumimoji="0" lang="en-US" sz="2600" b="0" i="0" u="none" strike="noStrike" cap="none" normalizeH="0" baseline="0">
                        <a:ln>
                          <a:noFill/>
                        </a:ln>
                        <a:solidFill>
                          <a:schemeClr val="tx1"/>
                        </a:solidFill>
                        <a:effectLst/>
                        <a:latin typeface="Arial" charset="0"/>
                      </a:endParaRPr>
                    </a:p>
                  </a:txBody>
                  <a:tcPr marL="84450" marR="84450" marT="42229" marB="4222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a:ln>
                            <a:noFill/>
                          </a:ln>
                          <a:solidFill>
                            <a:schemeClr val="tx1"/>
                          </a:solidFill>
                          <a:effectLst/>
                        </a:rPr>
                        <a:t>2.48</a:t>
                      </a:r>
                      <a:endParaRPr kumimoji="0" lang="en-US" sz="2600" b="0" i="0" u="none" strike="noStrike" cap="none" normalizeH="0" baseline="0">
                        <a:ln>
                          <a:noFill/>
                        </a:ln>
                        <a:solidFill>
                          <a:schemeClr val="tx1"/>
                        </a:solidFill>
                        <a:effectLst/>
                        <a:latin typeface="Arial" charset="0"/>
                      </a:endParaRPr>
                    </a:p>
                  </a:txBody>
                  <a:tcPr marL="84450" marR="84450" marT="42229" marB="4222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a:ln>
                            <a:noFill/>
                          </a:ln>
                          <a:solidFill>
                            <a:schemeClr val="tx1"/>
                          </a:solidFill>
                          <a:effectLst/>
                        </a:rPr>
                        <a:t>2.70</a:t>
                      </a:r>
                      <a:endParaRPr kumimoji="0" lang="en-US" sz="2600" b="0" i="0" u="none" strike="noStrike" cap="none" normalizeH="0" baseline="0">
                        <a:ln>
                          <a:noFill/>
                        </a:ln>
                        <a:solidFill>
                          <a:schemeClr val="tx1"/>
                        </a:solidFill>
                        <a:effectLst/>
                        <a:latin typeface="Arial" charset="0"/>
                      </a:endParaRPr>
                    </a:p>
                  </a:txBody>
                  <a:tcPr marL="84450" marR="84450" marT="42229" marB="42229" horzOverflow="overflow"/>
                </a:tc>
                <a:extLst>
                  <a:ext uri="{0D108BD9-81ED-4DB2-BD59-A6C34878D82A}">
                    <a16:rowId xmlns:a16="http://schemas.microsoft.com/office/drawing/2014/main" val="10005"/>
                  </a:ext>
                </a:extLst>
              </a:tr>
              <a:tr h="7031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dirty="0">
                          <a:ln>
                            <a:noFill/>
                          </a:ln>
                          <a:solidFill>
                            <a:schemeClr val="tx1"/>
                          </a:solidFill>
                          <a:effectLst/>
                        </a:rPr>
                        <a:t>Paso Robles </a:t>
                      </a:r>
                      <a:r>
                        <a:rPr kumimoji="0" lang="en-US" sz="1700" b="0" u="none" strike="noStrike" cap="none" normalizeH="0" baseline="0" dirty="0">
                          <a:ln>
                            <a:noFill/>
                          </a:ln>
                          <a:solidFill>
                            <a:schemeClr val="tx1"/>
                          </a:solidFill>
                          <a:effectLst/>
                        </a:rPr>
                        <a:t>(C.S.)</a:t>
                      </a:r>
                      <a:endParaRPr kumimoji="0" lang="en-US" sz="2600" b="0" i="0" u="none" strike="noStrike" cap="none" normalizeH="0" baseline="0" dirty="0">
                        <a:ln>
                          <a:noFill/>
                        </a:ln>
                        <a:solidFill>
                          <a:schemeClr val="tx1"/>
                        </a:solidFill>
                        <a:effectLst/>
                        <a:latin typeface="Arial" charset="0"/>
                      </a:endParaRPr>
                    </a:p>
                  </a:txBody>
                  <a:tcPr marL="84450" marR="84450" marT="42229" marB="4222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a:ln>
                            <a:noFill/>
                          </a:ln>
                          <a:solidFill>
                            <a:schemeClr val="tx1"/>
                          </a:solidFill>
                          <a:effectLst/>
                        </a:rPr>
                        <a:t>3.16</a:t>
                      </a:r>
                      <a:endParaRPr kumimoji="0" lang="en-US" sz="2600" b="0" i="0" u="none" strike="noStrike" cap="none" normalizeH="0" baseline="0">
                        <a:ln>
                          <a:noFill/>
                        </a:ln>
                        <a:solidFill>
                          <a:schemeClr val="tx1"/>
                        </a:solidFill>
                        <a:effectLst/>
                        <a:latin typeface="Arial" charset="0"/>
                      </a:endParaRPr>
                    </a:p>
                  </a:txBody>
                  <a:tcPr marL="84450" marR="84450" marT="42229" marB="4222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a:ln>
                            <a:noFill/>
                          </a:ln>
                          <a:solidFill>
                            <a:schemeClr val="tx1"/>
                          </a:solidFill>
                          <a:effectLst/>
                        </a:rPr>
                        <a:t>3.02</a:t>
                      </a:r>
                      <a:endParaRPr kumimoji="0" lang="en-US" sz="2600" b="0" i="0" u="none" strike="noStrike" cap="none" normalizeH="0" baseline="0">
                        <a:ln>
                          <a:noFill/>
                        </a:ln>
                        <a:solidFill>
                          <a:schemeClr val="tx1"/>
                        </a:solidFill>
                        <a:effectLst/>
                        <a:latin typeface="Arial" charset="0"/>
                      </a:endParaRPr>
                    </a:p>
                  </a:txBody>
                  <a:tcPr marL="84450" marR="84450" marT="42229" marB="42229"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u="none" strike="noStrike" cap="none" normalizeH="0" baseline="0" dirty="0">
                          <a:ln>
                            <a:noFill/>
                          </a:ln>
                          <a:solidFill>
                            <a:schemeClr val="tx1"/>
                          </a:solidFill>
                          <a:effectLst/>
                        </a:rPr>
                        <a:t>2.76</a:t>
                      </a:r>
                      <a:endParaRPr kumimoji="0" lang="en-US" sz="2600" b="0" i="0" u="none" strike="noStrike" cap="none" normalizeH="0" baseline="0" dirty="0">
                        <a:ln>
                          <a:noFill/>
                        </a:ln>
                        <a:solidFill>
                          <a:schemeClr val="tx1"/>
                        </a:solidFill>
                        <a:effectLst/>
                        <a:latin typeface="Arial" charset="0"/>
                      </a:endParaRPr>
                    </a:p>
                  </a:txBody>
                  <a:tcPr marL="84450" marR="84450" marT="42229" marB="42229" horzOverflow="overflow"/>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85749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482" name="Group 2"/>
          <p:cNvGraphicFramePr>
            <a:graphicFrameLocks noGrp="1"/>
          </p:cNvGraphicFramePr>
          <p:nvPr>
            <p:ph type="tbl" idx="1"/>
            <p:extLst>
              <p:ext uri="{D42A27DB-BD31-4B8C-83A1-F6EECF244321}">
                <p14:modId xmlns:p14="http://schemas.microsoft.com/office/powerpoint/2010/main" val="3620616792"/>
              </p:ext>
            </p:extLst>
          </p:nvPr>
        </p:nvGraphicFramePr>
        <p:xfrm>
          <a:off x="243840" y="1722436"/>
          <a:ext cx="11541760" cy="4525965"/>
        </p:xfrm>
        <a:graphic>
          <a:graphicData uri="http://schemas.openxmlformats.org/drawingml/2006/table">
            <a:tbl>
              <a:tblPr/>
              <a:tblGrid>
                <a:gridCol w="2801398">
                  <a:extLst>
                    <a:ext uri="{9D8B030D-6E8A-4147-A177-3AD203B41FA5}">
                      <a16:colId xmlns:a16="http://schemas.microsoft.com/office/drawing/2014/main" val="20000"/>
                    </a:ext>
                  </a:extLst>
                </a:gridCol>
                <a:gridCol w="2689342">
                  <a:extLst>
                    <a:ext uri="{9D8B030D-6E8A-4147-A177-3AD203B41FA5}">
                      <a16:colId xmlns:a16="http://schemas.microsoft.com/office/drawing/2014/main" val="20001"/>
                    </a:ext>
                  </a:extLst>
                </a:gridCol>
                <a:gridCol w="336168">
                  <a:extLst>
                    <a:ext uri="{9D8B030D-6E8A-4147-A177-3AD203B41FA5}">
                      <a16:colId xmlns:a16="http://schemas.microsoft.com/office/drawing/2014/main" val="20002"/>
                    </a:ext>
                  </a:extLst>
                </a:gridCol>
                <a:gridCol w="2689342">
                  <a:extLst>
                    <a:ext uri="{9D8B030D-6E8A-4147-A177-3AD203B41FA5}">
                      <a16:colId xmlns:a16="http://schemas.microsoft.com/office/drawing/2014/main" val="20003"/>
                    </a:ext>
                  </a:extLst>
                </a:gridCol>
                <a:gridCol w="3025510">
                  <a:extLst>
                    <a:ext uri="{9D8B030D-6E8A-4147-A177-3AD203B41FA5}">
                      <a16:colId xmlns:a16="http://schemas.microsoft.com/office/drawing/2014/main" val="20004"/>
                    </a:ext>
                  </a:extLst>
                </a:gridCol>
              </a:tblGrid>
              <a:tr h="646113">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solidFill>
                              <a:schemeClr val="bg1"/>
                            </a:solidFill>
                          </a:ln>
                          <a:solidFill>
                            <a:schemeClr val="tx1"/>
                          </a:solidFill>
                          <a:effectLst>
                            <a:outerShdw blurRad="38100" dist="38100" dir="2700000" algn="tl">
                              <a:srgbClr val="000000"/>
                            </a:outerShdw>
                          </a:effectLst>
                          <a:latin typeface="Arial" charset="0"/>
                        </a:rPr>
                        <a:t>Mineral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solidFill>
                              <a:schemeClr val="bg1"/>
                            </a:solidFill>
                          </a:ln>
                          <a:solidFill>
                            <a:schemeClr val="tx1"/>
                          </a:solidFill>
                          <a:effectLst>
                            <a:outerShdw blurRad="38100" dist="38100" dir="2700000" algn="tl">
                              <a:srgbClr val="000000"/>
                            </a:outerShdw>
                          </a:effectLst>
                          <a:latin typeface="Arial" charset="0"/>
                        </a:rPr>
                        <a:t>Nutrient</a:t>
                      </a:r>
                    </a:p>
                  </a:txBody>
                  <a:tcPr horzOverflow="overflow">
                    <a:lnL cap="flat">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solidFill>
                              <a:schemeClr val="bg1"/>
                            </a:solidFill>
                          </a:ln>
                          <a:solidFill>
                            <a:schemeClr val="tx1"/>
                          </a:solidFill>
                          <a:effectLst>
                            <a:outerShdw blurRad="38100" dist="38100" dir="2700000" algn="tl">
                              <a:srgbClr val="000000"/>
                            </a:outerShdw>
                          </a:effectLst>
                          <a:latin typeface="Arial" charset="0"/>
                        </a:rPr>
                        <a:t>Average</a:t>
                      </a:r>
                    </a:p>
                  </a:txBody>
                  <a:tcP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solidFill>
                              <a:schemeClr val="bg1"/>
                            </a:solidFill>
                          </a:ln>
                          <a:solidFill>
                            <a:schemeClr val="tx1"/>
                          </a:solidFill>
                          <a:effectLst>
                            <a:outerShdw blurRad="38100" dist="38100" dir="2700000" algn="tl">
                              <a:srgbClr val="000000"/>
                            </a:outerShdw>
                          </a:effectLst>
                          <a:latin typeface="Arial" charset="0"/>
                        </a:rPr>
                        <a:t>High</a:t>
                      </a:r>
                    </a:p>
                  </a:txBody>
                  <a:tcP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solidFill>
                              <a:schemeClr val="bg1"/>
                            </a:solidFill>
                          </a:ln>
                          <a:solidFill>
                            <a:schemeClr val="tx1"/>
                          </a:solidFill>
                          <a:effectLst>
                            <a:outerShdw blurRad="38100" dist="38100" dir="2700000" algn="tl">
                              <a:srgbClr val="000000"/>
                            </a:outerShdw>
                          </a:effectLst>
                          <a:latin typeface="Arial" charset="0"/>
                        </a:rPr>
                        <a:t>Low</a:t>
                      </a:r>
                    </a:p>
                  </a:txBody>
                  <a:tcPr horzOverflow="overflow">
                    <a:lnL>
                      <a:noFill/>
                    </a:lnL>
                    <a:lnR cap="flat">
                      <a:noFill/>
                    </a:lnR>
                    <a:lnT w="381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647700">
                <a:tc v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Arial" charset="0"/>
                        </a:rPr>
                        <a:t>---------------(lbs. / t)-----------------</a:t>
                      </a:r>
                    </a:p>
                  </a:txBody>
                  <a:tcPr horzOverflow="overflow">
                    <a:lnL>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4611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Arial" charset="0"/>
                        </a:rPr>
                        <a:t>N</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80000"/>
                        </a:lnSpc>
                        <a:spcBef>
                          <a:spcPct val="0"/>
                        </a:spcBef>
                        <a:spcAft>
                          <a:spcPct val="0"/>
                        </a:spcAft>
                        <a:buClrTx/>
                        <a:buSzTx/>
                        <a:buFontTx/>
                        <a:buNone/>
                        <a:tabLst>
                          <a:tab pos="693738" algn="dec"/>
                        </a:tabLst>
                      </a:pPr>
                      <a:r>
                        <a:rPr kumimoji="0" lang="en-US" sz="3200" b="1" i="0" u="none" strike="noStrike" cap="none" normalizeH="0" baseline="0" dirty="0">
                          <a:ln>
                            <a:noFill/>
                          </a:ln>
                          <a:solidFill>
                            <a:srgbClr val="FF0000"/>
                          </a:solidFill>
                          <a:effectLst/>
                          <a:latin typeface="Arial" charset="0"/>
                        </a:rPr>
                        <a:t>	2.92</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tab pos="693738" algn="dec"/>
                        </a:tabLst>
                      </a:pPr>
                      <a:r>
                        <a:rPr kumimoji="0" lang="en-US" sz="3200" b="1" i="0" u="none" strike="noStrike" cap="none" normalizeH="0" baseline="0" dirty="0">
                          <a:ln>
                            <a:noFill/>
                          </a:ln>
                          <a:solidFill>
                            <a:srgbClr val="FF0000"/>
                          </a:solidFill>
                          <a:effectLst/>
                          <a:latin typeface="Arial" charset="0"/>
                        </a:rPr>
                        <a:t>4.12</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tab pos="914400" algn="dec"/>
                        </a:tabLst>
                      </a:pPr>
                      <a:r>
                        <a:rPr kumimoji="0" lang="en-US" sz="3200" b="1" i="0" u="none" strike="noStrike" cap="none" normalizeH="0" baseline="0" dirty="0">
                          <a:ln>
                            <a:noFill/>
                          </a:ln>
                          <a:solidFill>
                            <a:schemeClr val="tx1"/>
                          </a:solidFill>
                          <a:effectLst/>
                          <a:latin typeface="Arial" charset="0"/>
                        </a:rPr>
                        <a:t>	1.80*</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4611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Arial" charset="0"/>
                        </a:rPr>
                        <a:t>P</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80000"/>
                        </a:lnSpc>
                        <a:spcBef>
                          <a:spcPct val="0"/>
                        </a:spcBef>
                        <a:spcAft>
                          <a:spcPct val="0"/>
                        </a:spcAft>
                        <a:buClrTx/>
                        <a:buSzTx/>
                        <a:buFontTx/>
                        <a:buNone/>
                        <a:tabLst>
                          <a:tab pos="693738" algn="dec"/>
                        </a:tabLst>
                      </a:pPr>
                      <a:r>
                        <a:rPr kumimoji="0" lang="en-US" sz="3200" b="1" i="0" u="none" strike="noStrike" cap="none" normalizeH="0" baseline="0" dirty="0">
                          <a:ln>
                            <a:noFill/>
                          </a:ln>
                          <a:solidFill>
                            <a:srgbClr val="FF0000"/>
                          </a:solidFill>
                          <a:effectLst/>
                          <a:latin typeface="Arial" charset="0"/>
                        </a:rPr>
                        <a:t>	0.56</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tab pos="693738" algn="dec"/>
                        </a:tabLst>
                      </a:pPr>
                      <a:r>
                        <a:rPr kumimoji="0" lang="en-US" sz="3200" b="1" i="0" u="none" strike="noStrike" cap="none" normalizeH="0" baseline="0" dirty="0">
                          <a:ln>
                            <a:noFill/>
                          </a:ln>
                          <a:solidFill>
                            <a:srgbClr val="FF0000"/>
                          </a:solidFill>
                          <a:effectLst/>
                          <a:latin typeface="Arial" charset="0"/>
                        </a:rPr>
                        <a:t>	0.78</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tab pos="914400" algn="dec"/>
                        </a:tabLst>
                      </a:pPr>
                      <a:r>
                        <a:rPr kumimoji="0" lang="en-US" sz="3200" b="1" i="0" u="none" strike="noStrike" cap="none" normalizeH="0" baseline="0" dirty="0">
                          <a:ln>
                            <a:noFill/>
                          </a:ln>
                          <a:solidFill>
                            <a:schemeClr val="tx1"/>
                          </a:solidFill>
                          <a:effectLst/>
                          <a:latin typeface="Arial" charset="0"/>
                        </a:rPr>
                        <a:t>	0.44*</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64611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Arial" charset="0"/>
                        </a:rPr>
                        <a:t>K</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80000"/>
                        </a:lnSpc>
                        <a:spcBef>
                          <a:spcPct val="0"/>
                        </a:spcBef>
                        <a:spcAft>
                          <a:spcPct val="0"/>
                        </a:spcAft>
                        <a:buClrTx/>
                        <a:buSzTx/>
                        <a:buFontTx/>
                        <a:buNone/>
                        <a:tabLst>
                          <a:tab pos="693738" algn="dec"/>
                        </a:tabLst>
                      </a:pPr>
                      <a:r>
                        <a:rPr kumimoji="0" lang="en-US" sz="3200" b="1" i="0" u="none" strike="noStrike" cap="none" normalizeH="0" baseline="0" dirty="0">
                          <a:ln>
                            <a:noFill/>
                          </a:ln>
                          <a:solidFill>
                            <a:srgbClr val="FF0000"/>
                          </a:solidFill>
                          <a:effectLst/>
                          <a:latin typeface="Arial" charset="0"/>
                        </a:rPr>
                        <a:t>	4.94</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tab pos="693738" algn="dec"/>
                        </a:tabLst>
                      </a:pPr>
                      <a:r>
                        <a:rPr kumimoji="0" lang="en-US" sz="3200" b="1" i="0" u="none" strike="noStrike" cap="none" normalizeH="0" baseline="0" dirty="0">
                          <a:ln>
                            <a:noFill/>
                          </a:ln>
                          <a:solidFill>
                            <a:srgbClr val="FF0000"/>
                          </a:solidFill>
                          <a:effectLst/>
                          <a:latin typeface="Arial" charset="0"/>
                        </a:rPr>
                        <a:t>	7.38</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tab pos="914400" algn="dec"/>
                        </a:tabLst>
                      </a:pPr>
                      <a:r>
                        <a:rPr kumimoji="0" lang="en-US" sz="3200" b="1" i="0" u="none" strike="noStrike" cap="none" normalizeH="0" baseline="0" dirty="0">
                          <a:ln>
                            <a:noFill/>
                          </a:ln>
                          <a:solidFill>
                            <a:schemeClr val="tx1"/>
                          </a:solidFill>
                          <a:effectLst/>
                          <a:latin typeface="Arial" charset="0"/>
                        </a:rPr>
                        <a:t>	3.18*</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647700">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Arial" charset="0"/>
                        </a:rPr>
                        <a:t>Ca</a:t>
                      </a:r>
                    </a:p>
                  </a:txBody>
                  <a:tcPr horzOverflow="overflow">
                    <a:lnL cap="flat">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80000"/>
                        </a:lnSpc>
                        <a:spcBef>
                          <a:spcPct val="0"/>
                        </a:spcBef>
                        <a:spcAft>
                          <a:spcPct val="0"/>
                        </a:spcAft>
                        <a:buClrTx/>
                        <a:buSzTx/>
                        <a:buFontTx/>
                        <a:buNone/>
                        <a:tabLst>
                          <a:tab pos="693738" algn="dec"/>
                        </a:tabLst>
                      </a:pPr>
                      <a:r>
                        <a:rPr kumimoji="0" lang="en-US" sz="3200" b="1" i="0" u="none" strike="noStrike" cap="none" normalizeH="0" baseline="0" dirty="0">
                          <a:ln>
                            <a:noFill/>
                          </a:ln>
                          <a:solidFill>
                            <a:srgbClr val="FF0000"/>
                          </a:solidFill>
                          <a:effectLst/>
                          <a:latin typeface="Arial" charset="0"/>
                        </a:rPr>
                        <a:t>	1.00</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tab pos="693738" algn="dec"/>
                        </a:tabLst>
                      </a:pPr>
                      <a:r>
                        <a:rPr kumimoji="0" lang="en-US" sz="3200" b="1" i="0" u="none" strike="noStrike" cap="none" normalizeH="0" baseline="0" dirty="0">
                          <a:ln>
                            <a:noFill/>
                          </a:ln>
                          <a:solidFill>
                            <a:srgbClr val="FF0000"/>
                          </a:solidFill>
                          <a:effectLst/>
                          <a:latin typeface="Arial" charset="0"/>
                        </a:rPr>
                        <a:t>	1.86</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tab pos="914400" algn="dec"/>
                        </a:tabLst>
                      </a:pPr>
                      <a:r>
                        <a:rPr kumimoji="0" lang="en-US" sz="3200" b="1" i="0" u="none" strike="noStrike" cap="none" normalizeH="0" baseline="0" dirty="0">
                          <a:ln>
                            <a:noFill/>
                          </a:ln>
                          <a:solidFill>
                            <a:srgbClr val="FF0000"/>
                          </a:solidFill>
                          <a:effectLst/>
                          <a:latin typeface="Arial" charset="0"/>
                        </a:rPr>
                        <a:t>	1.08*</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64611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Arial" charset="0"/>
                        </a:rPr>
                        <a:t>Mg</a:t>
                      </a:r>
                    </a:p>
                  </a:txBody>
                  <a:tcPr horzOverflow="overflow">
                    <a:lnL cap="flat">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80000"/>
                        </a:lnSpc>
                        <a:spcBef>
                          <a:spcPct val="0"/>
                        </a:spcBef>
                        <a:spcAft>
                          <a:spcPct val="0"/>
                        </a:spcAft>
                        <a:buClrTx/>
                        <a:buSzTx/>
                        <a:buFontTx/>
                        <a:buNone/>
                        <a:tabLst>
                          <a:tab pos="693738" algn="dec"/>
                        </a:tabLst>
                      </a:pPr>
                      <a:r>
                        <a:rPr kumimoji="0" lang="en-US" sz="3200" b="1" i="0" u="none" strike="noStrike" cap="none" normalizeH="0" baseline="0" dirty="0">
                          <a:ln>
                            <a:noFill/>
                          </a:ln>
                          <a:solidFill>
                            <a:srgbClr val="FF0000"/>
                          </a:solidFill>
                          <a:effectLst/>
                          <a:latin typeface="Arial" charset="0"/>
                        </a:rPr>
                        <a:t>	0.20</a:t>
                      </a:r>
                    </a:p>
                  </a:txBody>
                  <a:tcP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tab pos="693738" algn="dec"/>
                        </a:tabLst>
                      </a:pPr>
                      <a:r>
                        <a:rPr kumimoji="0" lang="en-US" sz="3200" b="1" i="0" u="none" strike="noStrike" cap="none" normalizeH="0" baseline="0" dirty="0">
                          <a:ln>
                            <a:noFill/>
                          </a:ln>
                          <a:solidFill>
                            <a:srgbClr val="FF0000"/>
                          </a:solidFill>
                          <a:effectLst/>
                          <a:latin typeface="Arial" charset="0"/>
                        </a:rPr>
                        <a:t>	0.32</a:t>
                      </a:r>
                    </a:p>
                  </a:txBody>
                  <a:tcP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tab pos="914400" algn="dec"/>
                        </a:tabLst>
                      </a:pPr>
                      <a:r>
                        <a:rPr kumimoji="0" lang="en-US" sz="3200" b="1" i="0" u="none" strike="noStrike" cap="none" normalizeH="0" baseline="0" dirty="0">
                          <a:ln>
                            <a:noFill/>
                          </a:ln>
                          <a:solidFill>
                            <a:srgbClr val="FF0000"/>
                          </a:solidFill>
                          <a:effectLst/>
                          <a:latin typeface="Arial" charset="0"/>
                        </a:rPr>
                        <a:t>	0.10*</a:t>
                      </a:r>
                    </a:p>
                  </a:txBody>
                  <a:tcPr horzOverflow="overflow">
                    <a:lnL>
                      <a:noFill/>
                    </a:lnL>
                    <a:lnR cap="flat">
                      <a:noFill/>
                    </a:lnR>
                    <a:lnT>
                      <a:noFill/>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48529" name="Text Box 49"/>
          <p:cNvSpPr txBox="1">
            <a:spLocks noChangeArrowheads="1"/>
          </p:cNvSpPr>
          <p:nvPr/>
        </p:nvSpPr>
        <p:spPr bwMode="auto">
          <a:xfrm>
            <a:off x="0" y="152776"/>
            <a:ext cx="11440160" cy="954107"/>
          </a:xfrm>
          <a:prstGeom prst="rect">
            <a:avLst/>
          </a:prstGeom>
          <a:noFill/>
          <a:ln>
            <a:noFill/>
          </a:ln>
          <a:effectLst/>
        </p:spPr>
        <p:txBody>
          <a:bodyPr wrap="square">
            <a:spAutoFit/>
          </a:bodyPr>
          <a:lstStyle/>
          <a:p>
            <a:pPr eaLnBrk="1" hangingPunct="1">
              <a:defRPr/>
            </a:pPr>
            <a:r>
              <a:rPr lang="en-US" sz="2800" dirty="0">
                <a:effectLst>
                  <a:outerShdw blurRad="38100" dist="38100" dir="2700000" algn="tl">
                    <a:srgbClr val="000000"/>
                  </a:outerShdw>
                </a:effectLst>
                <a:latin typeface="Arial" charset="0"/>
              </a:rPr>
              <a:t>The average, high and low amounts of  several mineral nutrients in one ton of fruit  from grapevines</a:t>
            </a:r>
            <a:r>
              <a:rPr lang="en-US" sz="2000" dirty="0">
                <a:effectLst>
                  <a:outerShdw blurRad="38100" dist="38100" dir="2700000" algn="tl">
                    <a:srgbClr val="000000"/>
                  </a:outerShdw>
                </a:effectLst>
                <a:latin typeface="Arial"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955689030"/>
              </p:ext>
            </p:extLst>
          </p:nvPr>
        </p:nvGraphicFramePr>
        <p:xfrm>
          <a:off x="447040" y="918129"/>
          <a:ext cx="11440159" cy="4336487"/>
        </p:xfrm>
        <a:graphic>
          <a:graphicData uri="http://schemas.openxmlformats.org/drawingml/2006/table">
            <a:tbl>
              <a:tblPr bandRow="1">
                <a:tableStyleId>{5C22544A-7EE6-4342-B048-85BDC9FD1C3A}</a:tableStyleId>
              </a:tblPr>
              <a:tblGrid>
                <a:gridCol w="869441">
                  <a:extLst>
                    <a:ext uri="{9D8B030D-6E8A-4147-A177-3AD203B41FA5}">
                      <a16:colId xmlns:a16="http://schemas.microsoft.com/office/drawing/2014/main" val="2571059298"/>
                    </a:ext>
                  </a:extLst>
                </a:gridCol>
                <a:gridCol w="1500287">
                  <a:extLst>
                    <a:ext uri="{9D8B030D-6E8A-4147-A177-3AD203B41FA5}">
                      <a16:colId xmlns:a16="http://schemas.microsoft.com/office/drawing/2014/main" val="1417900739"/>
                    </a:ext>
                  </a:extLst>
                </a:gridCol>
                <a:gridCol w="2302272">
                  <a:extLst>
                    <a:ext uri="{9D8B030D-6E8A-4147-A177-3AD203B41FA5}">
                      <a16:colId xmlns:a16="http://schemas.microsoft.com/office/drawing/2014/main" val="1323038741"/>
                    </a:ext>
                  </a:extLst>
                </a:gridCol>
                <a:gridCol w="1992472">
                  <a:extLst>
                    <a:ext uri="{9D8B030D-6E8A-4147-A177-3AD203B41FA5}">
                      <a16:colId xmlns:a16="http://schemas.microsoft.com/office/drawing/2014/main" val="186928986"/>
                    </a:ext>
                  </a:extLst>
                </a:gridCol>
                <a:gridCol w="2916878">
                  <a:extLst>
                    <a:ext uri="{9D8B030D-6E8A-4147-A177-3AD203B41FA5}">
                      <a16:colId xmlns:a16="http://schemas.microsoft.com/office/drawing/2014/main" val="589617248"/>
                    </a:ext>
                  </a:extLst>
                </a:gridCol>
                <a:gridCol w="1858809">
                  <a:extLst>
                    <a:ext uri="{9D8B030D-6E8A-4147-A177-3AD203B41FA5}">
                      <a16:colId xmlns:a16="http://schemas.microsoft.com/office/drawing/2014/main" val="718135113"/>
                    </a:ext>
                  </a:extLst>
                </a:gridCol>
              </a:tblGrid>
              <a:tr h="200025">
                <a:tc>
                  <a:txBody>
                    <a:bodyPr/>
                    <a:lstStyle/>
                    <a:p>
                      <a:pP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Clusters per vine</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Yield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Leaf area to fruit ratio</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Berry mass</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3233617887"/>
                  </a:ext>
                </a:extLst>
              </a:tr>
              <a:tr h="200025">
                <a:tc>
                  <a:txBody>
                    <a:bodyPr/>
                    <a:lstStyle/>
                    <a:p>
                      <a:pPr algn="ctr">
                        <a:lnSpc>
                          <a:spcPct val="107000"/>
                        </a:lnSpc>
                        <a:spcAft>
                          <a:spcPts val="0"/>
                        </a:spcAft>
                      </a:pPr>
                      <a:r>
                        <a:rPr lang="en-US" sz="1600" dirty="0">
                          <a:effectLst/>
                        </a:rPr>
                        <a:t> </a:t>
                      </a:r>
                      <a:endParaRPr lang="es-ES" sz="1600" dirty="0">
                        <a:effectLst/>
                        <a:latin typeface="Calibri" panose="020F0502020204030204" pitchFamily="34" charset="0"/>
                        <a:ea typeface="Calibri" panose="020F0502020204030204" pitchFamily="34" charset="0"/>
                      </a:endParaRPr>
                    </a:p>
                  </a:txBody>
                  <a:tcPr marL="68580" marR="68580" marT="0" marB="0" anchor="b">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1600" dirty="0">
                          <a:effectLst/>
                        </a:rPr>
                        <a:t> </a:t>
                      </a:r>
                      <a:endParaRPr lang="es-ES" sz="1600" dirty="0">
                        <a:effectLst/>
                        <a:latin typeface="Calibri" panose="020F0502020204030204" pitchFamily="34" charset="0"/>
                        <a:ea typeface="Calibri" panose="020F0502020204030204" pitchFamily="34" charset="0"/>
                      </a:endParaRPr>
                    </a:p>
                  </a:txBody>
                  <a:tcPr marL="68580" marR="68580" marT="0" marB="0" anchor="b">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1600" dirty="0">
                          <a:effectLst/>
                        </a:rPr>
                        <a:t>(no)</a:t>
                      </a:r>
                      <a:endParaRPr lang="es-ES" sz="16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1600" dirty="0">
                          <a:effectLst/>
                        </a:rPr>
                        <a:t>kg/vine</a:t>
                      </a:r>
                      <a:endParaRPr lang="es-ES" sz="16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1600" dirty="0">
                          <a:effectLst/>
                        </a:rPr>
                        <a:t>(m</a:t>
                      </a:r>
                      <a:r>
                        <a:rPr lang="en-US" sz="1600" baseline="30000" dirty="0">
                          <a:effectLst/>
                        </a:rPr>
                        <a:t>2</a:t>
                      </a:r>
                      <a:r>
                        <a:rPr lang="en-US" sz="1600" dirty="0">
                          <a:effectLst/>
                        </a:rPr>
                        <a:t>/kg)</a:t>
                      </a:r>
                      <a:endParaRPr lang="es-ES" sz="16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1600" dirty="0">
                          <a:effectLst/>
                        </a:rPr>
                        <a:t>(g)</a:t>
                      </a:r>
                      <a:endParaRPr lang="es-ES" sz="1600" dirty="0">
                        <a:effectLst/>
                        <a:latin typeface="Calibri" panose="020F0502020204030204" pitchFamily="34" charset="0"/>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1657391"/>
                  </a:ext>
                </a:extLst>
              </a:tr>
              <a:tr h="200025">
                <a:tc>
                  <a:txBody>
                    <a:bodyPr/>
                    <a:lstStyle/>
                    <a:p>
                      <a:pPr algn="r">
                        <a:lnSpc>
                          <a:spcPct val="107000"/>
                        </a:lnSpc>
                        <a:spcAft>
                          <a:spcPts val="0"/>
                        </a:spcAft>
                      </a:pPr>
                      <a:r>
                        <a:rPr lang="en-US" sz="1600">
                          <a:effectLst/>
                        </a:rPr>
                        <a:t>2019</a:t>
                      </a:r>
                      <a:endParaRPr lang="es-ES" sz="1600">
                        <a:effectLst/>
                        <a:latin typeface="Calibri" panose="020F0502020204030204" pitchFamily="34" charset="0"/>
                        <a:ea typeface="Calibri" panose="020F0502020204030204" pitchFamily="34" charset="0"/>
                      </a:endParaRPr>
                    </a:p>
                  </a:txBody>
                  <a:tcPr marL="68580" marR="6858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b">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212143461"/>
                  </a:ext>
                </a:extLst>
              </a:tr>
              <a:tr h="200025">
                <a:tc gridSpan="2">
                  <a:txBody>
                    <a:bodyPr/>
                    <a:lstStyle/>
                    <a:p>
                      <a:pPr algn="ctr">
                        <a:lnSpc>
                          <a:spcPct val="107000"/>
                        </a:lnSpc>
                        <a:spcAft>
                          <a:spcPts val="0"/>
                        </a:spcAft>
                      </a:pPr>
                      <a:r>
                        <a:rPr lang="en-US" sz="1600" dirty="0">
                          <a:effectLst/>
                        </a:rPr>
                        <a:t>Treatments</a:t>
                      </a:r>
                      <a:endParaRPr lang="es-ES" sz="1600" dirty="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hMerge="1">
                  <a:txBody>
                    <a:bodyPr/>
                    <a:lstStyle/>
                    <a:p>
                      <a:endParaRPr lang="es-ES"/>
                    </a:p>
                  </a:txBody>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b">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b">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b">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b">
                    <a:solidFill>
                      <a:schemeClr val="bg1"/>
                    </a:solidFill>
                  </a:tcPr>
                </a:tc>
                <a:extLst>
                  <a:ext uri="{0D108BD9-81ED-4DB2-BD59-A6C34878D82A}">
                    <a16:rowId xmlns:a16="http://schemas.microsoft.com/office/drawing/2014/main" val="3925456778"/>
                  </a:ext>
                </a:extLst>
              </a:tr>
              <a:tr h="200025">
                <a:tc>
                  <a:txBody>
                    <a:bodyPr/>
                    <a:lstStyle/>
                    <a:p>
                      <a:pP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b="1" dirty="0">
                          <a:solidFill>
                            <a:srgbClr val="C00000"/>
                          </a:solidFill>
                          <a:effectLst/>
                        </a:rPr>
                        <a:t>25% </a:t>
                      </a:r>
                      <a:r>
                        <a:rPr lang="en-US" sz="1600" b="1" dirty="0" err="1">
                          <a:solidFill>
                            <a:srgbClr val="C00000"/>
                          </a:solidFill>
                          <a:effectLst/>
                        </a:rPr>
                        <a:t>ET</a:t>
                      </a:r>
                      <a:r>
                        <a:rPr lang="en-US" sz="1600" b="1" baseline="-25000" dirty="0" err="1">
                          <a:solidFill>
                            <a:srgbClr val="C00000"/>
                          </a:solidFill>
                          <a:effectLst/>
                        </a:rPr>
                        <a:t>c</a:t>
                      </a:r>
                      <a:endParaRPr lang="es-ES" sz="1600" b="1" dirty="0">
                        <a:solidFill>
                          <a:srgbClr val="C00000"/>
                        </a:solidFill>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b="1" dirty="0">
                          <a:solidFill>
                            <a:srgbClr val="C00000"/>
                          </a:solidFill>
                          <a:effectLst/>
                        </a:rPr>
                        <a:t>56 ± 1</a:t>
                      </a:r>
                      <a:endParaRPr lang="es-ES" sz="1600" b="1" dirty="0">
                        <a:solidFill>
                          <a:srgbClr val="C00000"/>
                        </a:solidFill>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800" b="1" dirty="0">
                          <a:solidFill>
                            <a:srgbClr val="C00000"/>
                          </a:solidFill>
                          <a:effectLst/>
                        </a:rPr>
                        <a:t>6.78 ± 0.45 c</a:t>
                      </a:r>
                      <a:endParaRPr lang="es-ES" sz="1800" b="1" dirty="0">
                        <a:solidFill>
                          <a:srgbClr val="C00000"/>
                        </a:solidFill>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b="1" dirty="0">
                          <a:solidFill>
                            <a:srgbClr val="C00000"/>
                          </a:solidFill>
                          <a:effectLst/>
                        </a:rPr>
                        <a:t>0.472 ± 0.021 b</a:t>
                      </a:r>
                      <a:endParaRPr lang="es-ES" sz="1600" b="1" dirty="0">
                        <a:solidFill>
                          <a:srgbClr val="C00000"/>
                        </a:solidFill>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b="1" dirty="0">
                          <a:solidFill>
                            <a:srgbClr val="C00000"/>
                          </a:solidFill>
                          <a:effectLst/>
                        </a:rPr>
                        <a:t>1.08 ± 0.04 c</a:t>
                      </a:r>
                      <a:endParaRPr lang="es-ES" sz="1600" b="1" dirty="0">
                        <a:solidFill>
                          <a:srgbClr val="C00000"/>
                        </a:solidFill>
                        <a:effectLst/>
                        <a:latin typeface="Calibri" panose="020F0502020204030204" pitchFamily="34" charset="0"/>
                        <a:ea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49453843"/>
                  </a:ext>
                </a:extLst>
              </a:tr>
              <a:tr h="200025">
                <a:tc>
                  <a:txBody>
                    <a:bodyPr/>
                    <a:lstStyle/>
                    <a:p>
                      <a:pP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50% ET</a:t>
                      </a:r>
                      <a:r>
                        <a:rPr lang="en-US" sz="1600" baseline="-25000">
                          <a:effectLst/>
                        </a:rPr>
                        <a:t>c</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58 ± 1</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8.83 ± 0.44 b</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0.409 ± 0.029 b</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1.20 ± 0.04 b</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2298141172"/>
                  </a:ext>
                </a:extLst>
              </a:tr>
              <a:tr h="200025">
                <a:tc>
                  <a:txBody>
                    <a:bodyPr/>
                    <a:lstStyle/>
                    <a:p>
                      <a:pP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100% ET</a:t>
                      </a:r>
                      <a:r>
                        <a:rPr lang="en-US" sz="1600" baseline="-25000">
                          <a:effectLst/>
                        </a:rPr>
                        <a:t>c</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59 ± 1</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10.35 ± 0.38 a</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0.726 ± 0.024 a</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1.37 ± 0.03 a</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1518487982"/>
                  </a:ext>
                </a:extLst>
              </a:tr>
              <a:tr h="200025">
                <a:tc>
                  <a:txBody>
                    <a:bodyPr/>
                    <a:lstStyle/>
                    <a:p>
                      <a:pP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2446592832"/>
                  </a:ext>
                </a:extLst>
              </a:tr>
              <a:tr h="200025">
                <a:tc gridSpan="2">
                  <a:txBody>
                    <a:bodyPr/>
                    <a:lstStyle/>
                    <a:p>
                      <a:pPr algn="ctr">
                        <a:lnSpc>
                          <a:spcPct val="107000"/>
                        </a:lnSpc>
                        <a:spcAft>
                          <a:spcPts val="0"/>
                        </a:spcAft>
                      </a:pPr>
                      <a:r>
                        <a:rPr lang="en-US" sz="1600">
                          <a:effectLst/>
                        </a:rPr>
                        <a:t>ANOVA</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hMerge="1">
                  <a:txBody>
                    <a:bodyPr/>
                    <a:lstStyle/>
                    <a:p>
                      <a:endParaRPr lang="es-ES"/>
                    </a:p>
                  </a:txBody>
                  <a:tcPr/>
                </a:tc>
                <a:tc>
                  <a:txBody>
                    <a:bodyPr/>
                    <a:lstStyle/>
                    <a:p>
                      <a:pPr algn="ctr">
                        <a:lnSpc>
                          <a:spcPct val="107000"/>
                        </a:lnSpc>
                        <a:spcAft>
                          <a:spcPts val="0"/>
                        </a:spcAft>
                      </a:pPr>
                      <a:r>
                        <a:rPr lang="en-US" sz="1600">
                          <a:effectLst/>
                        </a:rPr>
                        <a:t>ns</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526972824"/>
                  </a:ext>
                </a:extLst>
              </a:tr>
              <a:tr h="200025">
                <a:tc>
                  <a:txBody>
                    <a:bodyPr/>
                    <a:lstStyle/>
                    <a:p>
                      <a:pPr algn="r">
                        <a:lnSpc>
                          <a:spcPct val="107000"/>
                        </a:lnSpc>
                        <a:spcAft>
                          <a:spcPts val="0"/>
                        </a:spcAft>
                      </a:pPr>
                      <a:r>
                        <a:rPr lang="en-US" sz="1600">
                          <a:effectLst/>
                        </a:rPr>
                        <a:t>2020</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2305591381"/>
                  </a:ext>
                </a:extLst>
              </a:tr>
              <a:tr h="200025">
                <a:tc gridSpan="2">
                  <a:txBody>
                    <a:bodyPr/>
                    <a:lstStyle/>
                    <a:p>
                      <a:pPr algn="ctr">
                        <a:lnSpc>
                          <a:spcPct val="107000"/>
                        </a:lnSpc>
                        <a:spcAft>
                          <a:spcPts val="0"/>
                        </a:spcAft>
                      </a:pPr>
                      <a:r>
                        <a:rPr lang="en-US" sz="1600" dirty="0">
                          <a:effectLst/>
                        </a:rPr>
                        <a:t>Treatments</a:t>
                      </a:r>
                      <a:endParaRPr lang="es-ES" sz="1600" dirty="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hMerge="1">
                  <a:txBody>
                    <a:bodyPr/>
                    <a:lstStyle/>
                    <a:p>
                      <a:endParaRPr lang="es-ES"/>
                    </a:p>
                  </a:txBody>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b">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b">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b">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b">
                    <a:solidFill>
                      <a:schemeClr val="bg1"/>
                    </a:solidFill>
                  </a:tcPr>
                </a:tc>
                <a:extLst>
                  <a:ext uri="{0D108BD9-81ED-4DB2-BD59-A6C34878D82A}">
                    <a16:rowId xmlns:a16="http://schemas.microsoft.com/office/drawing/2014/main" val="1846539510"/>
                  </a:ext>
                </a:extLst>
              </a:tr>
              <a:tr h="200025">
                <a:tc>
                  <a:txBody>
                    <a:bodyPr/>
                    <a:lstStyle/>
                    <a:p>
                      <a:pPr>
                        <a:lnSpc>
                          <a:spcPct val="107000"/>
                        </a:lnSpc>
                        <a:spcAft>
                          <a:spcPts val="0"/>
                        </a:spcAft>
                      </a:pPr>
                      <a:r>
                        <a:rPr lang="en-US" sz="1600" dirty="0">
                          <a:effectLst/>
                        </a:rPr>
                        <a:t> </a:t>
                      </a:r>
                      <a:endParaRPr lang="es-ES" sz="1600" dirty="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b="1" dirty="0">
                          <a:solidFill>
                            <a:srgbClr val="C00000"/>
                          </a:solidFill>
                          <a:effectLst/>
                        </a:rPr>
                        <a:t>25% </a:t>
                      </a:r>
                      <a:r>
                        <a:rPr lang="en-US" sz="1600" b="1" dirty="0" err="1">
                          <a:solidFill>
                            <a:srgbClr val="C00000"/>
                          </a:solidFill>
                          <a:effectLst/>
                        </a:rPr>
                        <a:t>ET</a:t>
                      </a:r>
                      <a:r>
                        <a:rPr lang="en-US" sz="1600" b="1" baseline="-25000" dirty="0" err="1">
                          <a:solidFill>
                            <a:srgbClr val="C00000"/>
                          </a:solidFill>
                          <a:effectLst/>
                        </a:rPr>
                        <a:t>c</a:t>
                      </a:r>
                      <a:endParaRPr lang="es-ES" sz="1600" b="1" dirty="0">
                        <a:solidFill>
                          <a:srgbClr val="C00000"/>
                        </a:solidFill>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b="1" dirty="0">
                          <a:solidFill>
                            <a:srgbClr val="C00000"/>
                          </a:solidFill>
                          <a:effectLst/>
                        </a:rPr>
                        <a:t>55 ± 1</a:t>
                      </a:r>
                      <a:endParaRPr lang="es-ES" sz="1600" b="1" dirty="0">
                        <a:solidFill>
                          <a:srgbClr val="C00000"/>
                        </a:solidFill>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800" b="1" dirty="0">
                          <a:solidFill>
                            <a:srgbClr val="C00000"/>
                          </a:solidFill>
                          <a:effectLst/>
                        </a:rPr>
                        <a:t>4.80 ± 0.31 c</a:t>
                      </a:r>
                      <a:endParaRPr lang="es-ES" sz="1800" b="1" dirty="0">
                        <a:solidFill>
                          <a:srgbClr val="C00000"/>
                        </a:solidFill>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b="1" dirty="0">
                          <a:solidFill>
                            <a:srgbClr val="C00000"/>
                          </a:solidFill>
                          <a:effectLst/>
                        </a:rPr>
                        <a:t>0.499 ± 0.037 b</a:t>
                      </a:r>
                      <a:endParaRPr lang="es-ES" sz="1600" b="1" dirty="0">
                        <a:solidFill>
                          <a:srgbClr val="C00000"/>
                        </a:solidFill>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b="1" dirty="0">
                          <a:solidFill>
                            <a:srgbClr val="C00000"/>
                          </a:solidFill>
                          <a:effectLst/>
                        </a:rPr>
                        <a:t>0.85 ± 0.05 b</a:t>
                      </a:r>
                      <a:endParaRPr lang="es-ES" sz="1600" b="1" dirty="0">
                        <a:solidFill>
                          <a:srgbClr val="C00000"/>
                        </a:solidFill>
                        <a:effectLst/>
                        <a:latin typeface="Calibri" panose="020F0502020204030204" pitchFamily="34" charset="0"/>
                        <a:ea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3047396060"/>
                  </a:ext>
                </a:extLst>
              </a:tr>
              <a:tr h="200025">
                <a:tc>
                  <a:txBody>
                    <a:bodyPr/>
                    <a:lstStyle/>
                    <a:p>
                      <a:pP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50% ET</a:t>
                      </a:r>
                      <a:r>
                        <a:rPr lang="en-US" sz="1600" baseline="-25000">
                          <a:effectLst/>
                        </a:rPr>
                        <a:t>c</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53 ± 1</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6.26 ± 0.32 b</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0.341 ± 0.013 c</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1.08 ± 0.02 b</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3903031558"/>
                  </a:ext>
                </a:extLst>
              </a:tr>
              <a:tr h="200025">
                <a:tc>
                  <a:txBody>
                    <a:bodyPr/>
                    <a:lstStyle/>
                    <a:p>
                      <a:pP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100% ET</a:t>
                      </a:r>
                      <a:r>
                        <a:rPr lang="en-US" sz="1600" baseline="-25000">
                          <a:effectLst/>
                        </a:rPr>
                        <a:t>c</a:t>
                      </a: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53 ± 1</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9.14 ± 0.25 a</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0.838 ± 0.047 a</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1.15 ± 0.02 a</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1437927376"/>
                  </a:ext>
                </a:extLst>
              </a:tr>
              <a:tr h="200025">
                <a:tc gridSpan="2">
                  <a:txBody>
                    <a:bodyPr/>
                    <a:lstStyle/>
                    <a:p>
                      <a:pP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hMerge="1">
                  <a:txBody>
                    <a:bodyPr/>
                    <a:lstStyle/>
                    <a:p>
                      <a:endParaRPr lang="es-ES"/>
                    </a:p>
                  </a:txBody>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532830493"/>
                  </a:ext>
                </a:extLst>
              </a:tr>
              <a:tr h="200025">
                <a:tc gridSpan="2">
                  <a:txBody>
                    <a:bodyPr/>
                    <a:lstStyle/>
                    <a:p>
                      <a:pPr algn="ctr">
                        <a:lnSpc>
                          <a:spcPct val="107000"/>
                        </a:lnSpc>
                        <a:spcAft>
                          <a:spcPts val="0"/>
                        </a:spcAft>
                      </a:pPr>
                      <a:r>
                        <a:rPr lang="en-US" sz="1600">
                          <a:effectLst/>
                        </a:rPr>
                        <a:t>ANOVA</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hMerge="1">
                  <a:txBody>
                    <a:bodyPr/>
                    <a:lstStyle/>
                    <a:p>
                      <a:endParaRPr lang="es-ES"/>
                    </a:p>
                  </a:txBody>
                  <a:tcPr/>
                </a:tc>
                <a:tc>
                  <a:txBody>
                    <a:bodyPr/>
                    <a:lstStyle/>
                    <a:p>
                      <a:pPr algn="ctr">
                        <a:lnSpc>
                          <a:spcPct val="107000"/>
                        </a:lnSpc>
                        <a:spcAft>
                          <a:spcPts val="0"/>
                        </a:spcAft>
                      </a:pPr>
                      <a:r>
                        <a:rPr lang="en-US" sz="1600">
                          <a:effectLst/>
                        </a:rPr>
                        <a:t>ns</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4157387643"/>
                  </a:ext>
                </a:extLst>
              </a:tr>
              <a:tr h="209550">
                <a:tc>
                  <a:txBody>
                    <a:bodyPr/>
                    <a:lstStyle/>
                    <a:p>
                      <a:pP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ct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r">
                        <a:lnSpc>
                          <a:spcPct val="107000"/>
                        </a:lnSpc>
                        <a:spcAft>
                          <a:spcPts val="0"/>
                        </a:spcAft>
                      </a:pPr>
                      <a:r>
                        <a:rPr lang="en-US" sz="1600">
                          <a:effectLst/>
                        </a:rPr>
                        <a:t> </a:t>
                      </a:r>
                      <a:endParaRPr lang="es-ES" sz="160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r">
                        <a:lnSpc>
                          <a:spcPct val="107000"/>
                        </a:lnSpc>
                        <a:spcAft>
                          <a:spcPts val="0"/>
                        </a:spcAft>
                      </a:pPr>
                      <a:r>
                        <a:rPr lang="en-US" sz="1600" dirty="0">
                          <a:effectLst/>
                        </a:rPr>
                        <a:t> </a:t>
                      </a:r>
                      <a:endParaRPr lang="es-ES" sz="1600" dirty="0">
                        <a:effectLst/>
                        <a:latin typeface="Calibri" panose="020F0502020204030204" pitchFamily="34" charset="0"/>
                        <a:ea typeface="Calibri" panose="020F0502020204030204" pitchFamily="34" charset="0"/>
                      </a:endParaRPr>
                    </a:p>
                  </a:txBody>
                  <a:tcPr marL="68580" marR="68580" marT="0" marB="0" anchor="ctr">
                    <a:solidFill>
                      <a:schemeClr val="bg1"/>
                    </a:solidFill>
                  </a:tcPr>
                </a:tc>
                <a:tc>
                  <a:txBody>
                    <a:bodyPr/>
                    <a:lstStyle/>
                    <a:p>
                      <a:pPr algn="r">
                        <a:lnSpc>
                          <a:spcPct val="107000"/>
                        </a:lnSpc>
                        <a:spcAft>
                          <a:spcPts val="0"/>
                        </a:spcAft>
                      </a:pPr>
                      <a:r>
                        <a:rPr lang="en-US" sz="1600" dirty="0">
                          <a:effectLst/>
                        </a:rPr>
                        <a:t> </a:t>
                      </a:r>
                      <a:endParaRPr lang="es-ES" sz="1600" dirty="0">
                        <a:effectLst/>
                        <a:latin typeface="Calibri" panose="020F0502020204030204" pitchFamily="34" charset="0"/>
                        <a:ea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3441881213"/>
                  </a:ext>
                </a:extLst>
              </a:tr>
            </a:tbl>
          </a:graphicData>
        </a:graphic>
      </p:graphicFrame>
      <p:pic>
        <p:nvPicPr>
          <p:cNvPr id="6" name="Imagen 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586" b="98245" l="0" r="97549"/>
                    </a14:imgEffect>
                  </a14:imgLayer>
                </a14:imgProps>
              </a:ext>
              <a:ext uri="{28A0092B-C50C-407E-A947-70E740481C1C}">
                <a14:useLocalDpi xmlns:a14="http://schemas.microsoft.com/office/drawing/2010/main" val="0"/>
              </a:ext>
            </a:extLst>
          </a:blip>
          <a:srcRect t="62995"/>
          <a:stretch/>
        </p:blipFill>
        <p:spPr>
          <a:xfrm>
            <a:off x="2283069" y="4881645"/>
            <a:ext cx="7625861" cy="2116452"/>
          </a:xfrm>
          <a:prstGeom prst="rect">
            <a:avLst/>
          </a:prstGeom>
        </p:spPr>
      </p:pic>
      <p:sp>
        <p:nvSpPr>
          <p:cNvPr id="7" name="Title 1"/>
          <p:cNvSpPr txBox="1">
            <a:spLocks/>
          </p:cNvSpPr>
          <p:nvPr/>
        </p:nvSpPr>
        <p:spPr>
          <a:xfrm>
            <a:off x="111760" y="117991"/>
            <a:ext cx="11775439" cy="5616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6">
                    <a:lumMod val="50000"/>
                  </a:schemeClr>
                </a:solidFill>
              </a:rPr>
              <a:t>Reduction of Yield by Irrigation Amounts</a:t>
            </a:r>
          </a:p>
        </p:txBody>
      </p:sp>
      <p:sp>
        <p:nvSpPr>
          <p:cNvPr id="8" name="Rectángulo 7"/>
          <p:cNvSpPr/>
          <p:nvPr/>
        </p:nvSpPr>
        <p:spPr>
          <a:xfrm>
            <a:off x="9175165" y="5076804"/>
            <a:ext cx="3028405" cy="276999"/>
          </a:xfrm>
          <a:prstGeom prst="rect">
            <a:avLst/>
          </a:prstGeom>
        </p:spPr>
        <p:txBody>
          <a:bodyPr wrap="square">
            <a:spAutoFit/>
          </a:bodyPr>
          <a:lstStyle/>
          <a:p>
            <a:r>
              <a:rPr lang="en-US" sz="1200" b="0" i="0" dirty="0">
                <a:solidFill>
                  <a:srgbClr val="333333"/>
                </a:solidFill>
                <a:effectLst/>
                <a:latin typeface="Roboto"/>
              </a:rPr>
              <a:t>From: Torres et al., 2021 </a:t>
            </a:r>
            <a:r>
              <a:rPr lang="en-US" sz="1200" b="0" i="1" dirty="0">
                <a:solidFill>
                  <a:srgbClr val="333333"/>
                </a:solidFill>
                <a:effectLst/>
                <a:latin typeface="Roboto"/>
              </a:rPr>
              <a:t>Front. </a:t>
            </a:r>
            <a:r>
              <a:rPr lang="en-US" sz="1200" i="1" dirty="0">
                <a:solidFill>
                  <a:srgbClr val="333333"/>
                </a:solidFill>
                <a:latin typeface="Roboto"/>
              </a:rPr>
              <a:t>Plant Sci</a:t>
            </a:r>
            <a:r>
              <a:rPr lang="en-US" sz="1200" b="0" i="1" dirty="0">
                <a:solidFill>
                  <a:srgbClr val="333333"/>
                </a:solidFill>
                <a:effectLst/>
                <a:latin typeface="Roboto"/>
              </a:rPr>
              <a:t>.</a:t>
            </a:r>
            <a:endParaRPr lang="es-ES" sz="1200" i="1" dirty="0"/>
          </a:p>
        </p:txBody>
      </p:sp>
    </p:spTree>
    <p:extLst>
      <p:ext uri="{BB962C8B-B14F-4D97-AF65-F5344CB8AC3E}">
        <p14:creationId xmlns:p14="http://schemas.microsoft.com/office/powerpoint/2010/main" val="3974562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749749-B28A-A088-3FCF-02C2F886546F}"/>
              </a:ext>
            </a:extLst>
          </p:cNvPr>
          <p:cNvSpPr>
            <a:spLocks noGrp="1"/>
          </p:cNvSpPr>
          <p:nvPr>
            <p:ph type="title"/>
          </p:nvPr>
        </p:nvSpPr>
        <p:spPr>
          <a:xfrm>
            <a:off x="1452656" y="1444741"/>
            <a:ext cx="9357865" cy="1041901"/>
          </a:xfrm>
        </p:spPr>
        <p:txBody>
          <a:bodyPr>
            <a:normAutofit/>
          </a:bodyPr>
          <a:lstStyle/>
          <a:p>
            <a:r>
              <a:rPr lang="en-US" sz="4000" dirty="0"/>
              <a:t>Can I skip irrigation and fertilizer all together?</a:t>
            </a:r>
          </a:p>
        </p:txBody>
      </p:sp>
      <p:sp>
        <p:nvSpPr>
          <p:cNvPr id="3" name="Content Placeholder 2">
            <a:extLst>
              <a:ext uri="{FF2B5EF4-FFF2-40B4-BE49-F238E27FC236}">
                <a16:creationId xmlns:a16="http://schemas.microsoft.com/office/drawing/2014/main" id="{7B177F9E-67F7-C8F3-F0B8-5C2BF6857C46}"/>
              </a:ext>
            </a:extLst>
          </p:cNvPr>
          <p:cNvSpPr>
            <a:spLocks noGrp="1"/>
          </p:cNvSpPr>
          <p:nvPr>
            <p:ph sz="half" idx="1"/>
          </p:nvPr>
        </p:nvSpPr>
        <p:spPr>
          <a:xfrm>
            <a:off x="1452656" y="2701427"/>
            <a:ext cx="4483324" cy="2699968"/>
          </a:xfrm>
        </p:spPr>
        <p:txBody>
          <a:bodyPr>
            <a:normAutofit lnSpcReduction="10000"/>
          </a:bodyPr>
          <a:lstStyle/>
          <a:p>
            <a:r>
              <a:rPr lang="en-US" sz="2000" dirty="0"/>
              <a:t>I </a:t>
            </a:r>
            <a:r>
              <a:rPr lang="en-US" sz="2000" dirty="0">
                <a:solidFill>
                  <a:srgbClr val="C00000"/>
                </a:solidFill>
              </a:rPr>
              <a:t>wouldn’t </a:t>
            </a:r>
            <a:r>
              <a:rPr lang="en-US" sz="2000" dirty="0"/>
              <a:t>recommend it</a:t>
            </a:r>
          </a:p>
          <a:p>
            <a:r>
              <a:rPr lang="en-US" sz="2000" dirty="0"/>
              <a:t>However, you can reduce it significantly</a:t>
            </a:r>
          </a:p>
          <a:p>
            <a:pPr lvl="1"/>
            <a:r>
              <a:rPr lang="en-US" sz="1600" dirty="0"/>
              <a:t>Apply at most 25% </a:t>
            </a:r>
            <a:r>
              <a:rPr lang="en-US" sz="1600" dirty="0" err="1"/>
              <a:t>ETcrop</a:t>
            </a:r>
            <a:r>
              <a:rPr lang="en-US" sz="1600" dirty="0"/>
              <a:t> replacement</a:t>
            </a:r>
          </a:p>
          <a:p>
            <a:r>
              <a:rPr lang="en-US" sz="2000" dirty="0"/>
              <a:t>It is needed to keep a healthy leaf area</a:t>
            </a:r>
          </a:p>
          <a:p>
            <a:r>
              <a:rPr lang="en-US" sz="2000" dirty="0"/>
              <a:t>Move nutrients into rhizosphere</a:t>
            </a:r>
          </a:p>
          <a:p>
            <a:r>
              <a:rPr lang="en-US" sz="2000" dirty="0"/>
              <a:t>Maintain </a:t>
            </a:r>
            <a:r>
              <a:rPr lang="en-US" sz="2000" dirty="0" err="1"/>
              <a:t>hydroskeleton</a:t>
            </a:r>
            <a:r>
              <a:rPr lang="en-US" sz="2000" dirty="0"/>
              <a:t> of CANOPY</a:t>
            </a:r>
          </a:p>
        </p:txBody>
      </p:sp>
      <p:sp>
        <p:nvSpPr>
          <p:cNvPr id="4" name="Content Placeholder 3">
            <a:extLst>
              <a:ext uri="{FF2B5EF4-FFF2-40B4-BE49-F238E27FC236}">
                <a16:creationId xmlns:a16="http://schemas.microsoft.com/office/drawing/2014/main" id="{5ECD06D7-CC0D-14D9-855E-64EEE6F67055}"/>
              </a:ext>
            </a:extLst>
          </p:cNvPr>
          <p:cNvSpPr>
            <a:spLocks noGrp="1"/>
          </p:cNvSpPr>
          <p:nvPr>
            <p:ph sz="half" idx="2"/>
          </p:nvPr>
        </p:nvSpPr>
        <p:spPr>
          <a:xfrm>
            <a:off x="6256020" y="2701426"/>
            <a:ext cx="4848860" cy="3110093"/>
          </a:xfrm>
        </p:spPr>
        <p:txBody>
          <a:bodyPr>
            <a:normAutofit lnSpcReduction="10000"/>
          </a:bodyPr>
          <a:lstStyle/>
          <a:p>
            <a:r>
              <a:rPr lang="en-US" sz="2000" dirty="0"/>
              <a:t>Mineral nutrition needs</a:t>
            </a:r>
          </a:p>
          <a:p>
            <a:r>
              <a:rPr lang="en-US" sz="2000" dirty="0">
                <a:solidFill>
                  <a:srgbClr val="C00000"/>
                </a:solidFill>
              </a:rPr>
              <a:t>DO NOT SKIP</a:t>
            </a:r>
          </a:p>
          <a:p>
            <a:r>
              <a:rPr lang="en-US" sz="2000" dirty="0"/>
              <a:t>At least 1/6</a:t>
            </a:r>
            <a:r>
              <a:rPr lang="en-US" sz="2000" baseline="30000" dirty="0"/>
              <a:t>th</a:t>
            </a:r>
            <a:r>
              <a:rPr lang="en-US" sz="2000" dirty="0"/>
              <a:t> of a producing vineyard</a:t>
            </a:r>
          </a:p>
          <a:p>
            <a:pPr lvl="1"/>
            <a:r>
              <a:rPr lang="en-US" sz="1600" dirty="0"/>
              <a:t>Most important to replace:</a:t>
            </a:r>
          </a:p>
          <a:p>
            <a:pPr lvl="1"/>
            <a:r>
              <a:rPr lang="en-US" sz="1600" dirty="0"/>
              <a:t>Nitrogen and POTASSIUM</a:t>
            </a:r>
          </a:p>
          <a:p>
            <a:r>
              <a:rPr lang="en-US" sz="2000" dirty="0"/>
              <a:t>For LEAF AREA maintenance</a:t>
            </a:r>
          </a:p>
          <a:p>
            <a:r>
              <a:rPr lang="en-US" sz="2000" dirty="0"/>
              <a:t>Non-structural Carbohydrates</a:t>
            </a:r>
          </a:p>
          <a:p>
            <a:pPr lvl="1"/>
            <a:r>
              <a:rPr lang="en-US" sz="1600" dirty="0"/>
              <a:t>Upcoming seasons’ fruiting</a:t>
            </a:r>
          </a:p>
          <a:p>
            <a:pPr lvl="1"/>
            <a:r>
              <a:rPr lang="en-US" sz="1600" dirty="0"/>
              <a:t>LATENT BUDS	</a:t>
            </a:r>
          </a:p>
          <a:p>
            <a:pPr marL="457200" lvl="1" indent="0">
              <a:buNone/>
            </a:pPr>
            <a:endParaRPr lang="en-US" sz="1600" dirty="0"/>
          </a:p>
        </p:txBody>
      </p:sp>
    </p:spTree>
    <p:extLst>
      <p:ext uri="{BB962C8B-B14F-4D97-AF65-F5344CB8AC3E}">
        <p14:creationId xmlns:p14="http://schemas.microsoft.com/office/powerpoint/2010/main" val="2779706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extBox 205"/>
          <p:cNvSpPr txBox="1"/>
          <p:nvPr/>
        </p:nvSpPr>
        <p:spPr>
          <a:xfrm rot="16200000">
            <a:off x="7719566" y="5151917"/>
            <a:ext cx="946093" cy="194990"/>
          </a:xfrm>
          <a:prstGeom prst="rect">
            <a:avLst/>
          </a:prstGeom>
          <a:solidFill>
            <a:schemeClr val="bg1"/>
          </a:solidFill>
        </p:spPr>
        <p:txBody>
          <a:bodyPr wrap="none" rtlCol="0">
            <a:spAutoFit/>
          </a:bodyPr>
          <a:lstStyle/>
          <a:p>
            <a:r>
              <a:rPr lang="en-US" sz="667" i="1" dirty="0" err="1"/>
              <a:t>A</a:t>
            </a:r>
            <a:r>
              <a:rPr lang="en-US" sz="667" baseline="-25000" dirty="0" err="1"/>
              <a:t>net</a:t>
            </a:r>
            <a:r>
              <a:rPr lang="en-US" sz="667" dirty="0"/>
              <a:t> (</a:t>
            </a:r>
            <a:r>
              <a:rPr lang="el-GR" sz="667" dirty="0"/>
              <a:t>μ</a:t>
            </a:r>
            <a:r>
              <a:rPr lang="en-US" sz="667" dirty="0" err="1"/>
              <a:t>mol</a:t>
            </a:r>
            <a:r>
              <a:rPr lang="en-US" sz="667" dirty="0"/>
              <a:t> CO</a:t>
            </a:r>
            <a:r>
              <a:rPr lang="en-US" sz="667" baseline="30000" dirty="0"/>
              <a:t>2</a:t>
            </a:r>
            <a:r>
              <a:rPr lang="en-US" sz="667" dirty="0"/>
              <a:t> m</a:t>
            </a:r>
            <a:r>
              <a:rPr lang="en-US" sz="667" baseline="30000" dirty="0"/>
              <a:t>-2</a:t>
            </a:r>
            <a:r>
              <a:rPr lang="en-US" sz="667" dirty="0"/>
              <a:t> s</a:t>
            </a:r>
            <a:r>
              <a:rPr lang="en-US" sz="667" baseline="30000" dirty="0"/>
              <a:t>-1</a:t>
            </a:r>
            <a:r>
              <a:rPr lang="en-US" sz="667" dirty="0"/>
              <a:t>)</a:t>
            </a:r>
            <a:endParaRPr lang="en-GB" sz="667" baseline="30000" dirty="0"/>
          </a:p>
        </p:txBody>
      </p:sp>
      <p:sp>
        <p:nvSpPr>
          <p:cNvPr id="205" name="TextBox 204"/>
          <p:cNvSpPr txBox="1"/>
          <p:nvPr/>
        </p:nvSpPr>
        <p:spPr>
          <a:xfrm rot="16200000">
            <a:off x="7709672" y="2172394"/>
            <a:ext cx="946093" cy="194990"/>
          </a:xfrm>
          <a:prstGeom prst="rect">
            <a:avLst/>
          </a:prstGeom>
          <a:solidFill>
            <a:schemeClr val="bg1"/>
          </a:solidFill>
        </p:spPr>
        <p:txBody>
          <a:bodyPr wrap="none" rtlCol="0">
            <a:spAutoFit/>
          </a:bodyPr>
          <a:lstStyle/>
          <a:p>
            <a:r>
              <a:rPr lang="en-US" sz="667" i="1" dirty="0" err="1"/>
              <a:t>A</a:t>
            </a:r>
            <a:r>
              <a:rPr lang="en-US" sz="667" baseline="-25000" dirty="0" err="1"/>
              <a:t>net</a:t>
            </a:r>
            <a:r>
              <a:rPr lang="en-US" sz="667" dirty="0"/>
              <a:t> (</a:t>
            </a:r>
            <a:r>
              <a:rPr lang="el-GR" sz="667" dirty="0"/>
              <a:t>μ</a:t>
            </a:r>
            <a:r>
              <a:rPr lang="en-US" sz="667" dirty="0" err="1"/>
              <a:t>mol</a:t>
            </a:r>
            <a:r>
              <a:rPr lang="en-US" sz="667" dirty="0"/>
              <a:t> CO</a:t>
            </a:r>
            <a:r>
              <a:rPr lang="en-US" sz="667" baseline="30000" dirty="0"/>
              <a:t>2</a:t>
            </a:r>
            <a:r>
              <a:rPr lang="en-US" sz="667" dirty="0"/>
              <a:t> m</a:t>
            </a:r>
            <a:r>
              <a:rPr lang="en-US" sz="667" baseline="30000" dirty="0"/>
              <a:t>-2</a:t>
            </a:r>
            <a:r>
              <a:rPr lang="en-US" sz="667" dirty="0"/>
              <a:t> s</a:t>
            </a:r>
            <a:r>
              <a:rPr lang="en-US" sz="667" baseline="30000" dirty="0"/>
              <a:t>-1</a:t>
            </a:r>
            <a:r>
              <a:rPr lang="en-US" sz="667" dirty="0"/>
              <a:t>)</a:t>
            </a:r>
            <a:endParaRPr lang="en-GB" sz="667" baseline="30000" dirty="0"/>
          </a:p>
        </p:txBody>
      </p:sp>
      <p:pic>
        <p:nvPicPr>
          <p:cNvPr id="3" name="Picture 2"/>
          <p:cNvPicPr>
            <a:picLocks noChangeAspect="1"/>
          </p:cNvPicPr>
          <p:nvPr/>
        </p:nvPicPr>
        <p:blipFill>
          <a:blip r:embed="rId2"/>
          <a:stretch>
            <a:fillRect/>
          </a:stretch>
        </p:blipFill>
        <p:spPr>
          <a:xfrm>
            <a:off x="651156" y="1945637"/>
            <a:ext cx="6096528" cy="4064352"/>
          </a:xfrm>
          <a:prstGeom prst="rect">
            <a:avLst/>
          </a:prstGeom>
        </p:spPr>
      </p:pic>
      <p:sp>
        <p:nvSpPr>
          <p:cNvPr id="9" name="TextBox 8"/>
          <p:cNvSpPr txBox="1"/>
          <p:nvPr/>
        </p:nvSpPr>
        <p:spPr>
          <a:xfrm rot="16200000">
            <a:off x="-299034" y="3726216"/>
            <a:ext cx="2007986" cy="338554"/>
          </a:xfrm>
          <a:prstGeom prst="rect">
            <a:avLst/>
          </a:prstGeom>
          <a:solidFill>
            <a:schemeClr val="bg1"/>
          </a:solidFill>
        </p:spPr>
        <p:txBody>
          <a:bodyPr wrap="none" rtlCol="0">
            <a:spAutoFit/>
          </a:bodyPr>
          <a:lstStyle/>
          <a:p>
            <a:r>
              <a:rPr lang="en-US" sz="1600" i="1" dirty="0" err="1"/>
              <a:t>A</a:t>
            </a:r>
            <a:r>
              <a:rPr lang="en-US" sz="1600" baseline="-25000" dirty="0" err="1"/>
              <a:t>net</a:t>
            </a:r>
            <a:r>
              <a:rPr lang="en-US" sz="1600" dirty="0"/>
              <a:t> (</a:t>
            </a:r>
            <a:r>
              <a:rPr lang="el-GR" sz="1600" dirty="0"/>
              <a:t>μ</a:t>
            </a:r>
            <a:r>
              <a:rPr lang="en-US" sz="1600" dirty="0" err="1"/>
              <a:t>mol</a:t>
            </a:r>
            <a:r>
              <a:rPr lang="en-US" sz="1600" dirty="0"/>
              <a:t> CO</a:t>
            </a:r>
            <a:r>
              <a:rPr lang="en-US" sz="1600" baseline="30000" dirty="0"/>
              <a:t>2</a:t>
            </a:r>
            <a:r>
              <a:rPr lang="en-US" sz="1600" dirty="0"/>
              <a:t> m</a:t>
            </a:r>
            <a:r>
              <a:rPr lang="en-US" sz="1600" baseline="30000" dirty="0"/>
              <a:t>-2</a:t>
            </a:r>
            <a:r>
              <a:rPr lang="en-US" sz="1600" dirty="0"/>
              <a:t> s</a:t>
            </a:r>
            <a:r>
              <a:rPr lang="en-US" sz="1600" baseline="30000" dirty="0"/>
              <a:t>-1</a:t>
            </a:r>
            <a:r>
              <a:rPr lang="en-US" sz="1600" dirty="0"/>
              <a:t>)</a:t>
            </a:r>
            <a:endParaRPr lang="en-GB" sz="1600" baseline="30000" dirty="0"/>
          </a:p>
        </p:txBody>
      </p:sp>
      <p:sp>
        <p:nvSpPr>
          <p:cNvPr id="13" name="TextBox 12"/>
          <p:cNvSpPr txBox="1"/>
          <p:nvPr/>
        </p:nvSpPr>
        <p:spPr>
          <a:xfrm>
            <a:off x="1947444" y="6072036"/>
            <a:ext cx="2901820" cy="338554"/>
          </a:xfrm>
          <a:prstGeom prst="rect">
            <a:avLst/>
          </a:prstGeom>
          <a:solidFill>
            <a:schemeClr val="bg1"/>
          </a:solidFill>
        </p:spPr>
        <p:txBody>
          <a:bodyPr wrap="none" rtlCol="0">
            <a:spAutoFit/>
          </a:bodyPr>
          <a:lstStyle/>
          <a:p>
            <a:r>
              <a:rPr lang="en-US" sz="1600" i="1" dirty="0"/>
              <a:t>Only extreme treatments plotted</a:t>
            </a:r>
            <a:endParaRPr lang="en-GB" sz="1600" baseline="30000" dirty="0"/>
          </a:p>
        </p:txBody>
      </p:sp>
      <p:grpSp>
        <p:nvGrpSpPr>
          <p:cNvPr id="2" name="Group 1"/>
          <p:cNvGrpSpPr/>
          <p:nvPr/>
        </p:nvGrpSpPr>
        <p:grpSpPr>
          <a:xfrm>
            <a:off x="3306651" y="4133277"/>
            <a:ext cx="1047160" cy="811187"/>
            <a:chOff x="2448491" y="2078447"/>
            <a:chExt cx="785370" cy="608390"/>
          </a:xfrm>
        </p:grpSpPr>
        <p:sp>
          <p:nvSpPr>
            <p:cNvPr id="10" name="Oval 191"/>
            <p:cNvSpPr>
              <a:spLocks noChangeArrowheads="1"/>
            </p:cNvSpPr>
            <p:nvPr/>
          </p:nvSpPr>
          <p:spPr bwMode="auto">
            <a:xfrm rot="163309">
              <a:off x="2570624" y="2599767"/>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2" name="Freeform 194"/>
            <p:cNvSpPr>
              <a:spLocks/>
            </p:cNvSpPr>
            <p:nvPr/>
          </p:nvSpPr>
          <p:spPr bwMode="auto">
            <a:xfrm rot="163309">
              <a:off x="2503680" y="2184516"/>
              <a:ext cx="701880" cy="357787"/>
            </a:xfrm>
            <a:custGeom>
              <a:avLst/>
              <a:gdLst>
                <a:gd name="T0" fmla="*/ 0 w 1134"/>
                <a:gd name="T1" fmla="*/ 2147483647 h 477"/>
                <a:gd name="T2" fmla="*/ 2147483647 w 1134"/>
                <a:gd name="T3" fmla="*/ 2147483647 h 477"/>
                <a:gd name="T4" fmla="*/ 2147483647 w 1134"/>
                <a:gd name="T5" fmla="*/ 2147483647 h 477"/>
                <a:gd name="T6" fmla="*/ 2147483647 w 1134"/>
                <a:gd name="T7" fmla="*/ 2147483647 h 477"/>
                <a:gd name="T8" fmla="*/ 2147483647 w 1134"/>
                <a:gd name="T9" fmla="*/ 2147483647 h 477"/>
                <a:gd name="T10" fmla="*/ 2147483647 w 1134"/>
                <a:gd name="T11" fmla="*/ 0 h 477"/>
                <a:gd name="T12" fmla="*/ 0 60000 65536"/>
                <a:gd name="T13" fmla="*/ 0 60000 65536"/>
                <a:gd name="T14" fmla="*/ 0 60000 65536"/>
                <a:gd name="T15" fmla="*/ 0 60000 65536"/>
                <a:gd name="T16" fmla="*/ 0 60000 65536"/>
                <a:gd name="T17" fmla="*/ 0 60000 65536"/>
                <a:gd name="T18" fmla="*/ 0 w 1134"/>
                <a:gd name="T19" fmla="*/ 0 h 477"/>
                <a:gd name="T20" fmla="*/ 1134 w 1134"/>
                <a:gd name="T21" fmla="*/ 477 h 477"/>
              </a:gdLst>
              <a:ahLst/>
              <a:cxnLst>
                <a:cxn ang="T12">
                  <a:pos x="T0" y="T1"/>
                </a:cxn>
                <a:cxn ang="T13">
                  <a:pos x="T2" y="T3"/>
                </a:cxn>
                <a:cxn ang="T14">
                  <a:pos x="T4" y="T5"/>
                </a:cxn>
                <a:cxn ang="T15">
                  <a:pos x="T6" y="T7"/>
                </a:cxn>
                <a:cxn ang="T16">
                  <a:pos x="T8" y="T9"/>
                </a:cxn>
                <a:cxn ang="T17">
                  <a:pos x="T10" y="T11"/>
                </a:cxn>
              </a:cxnLst>
              <a:rect l="T18" t="T19" r="T20" b="T21"/>
              <a:pathLst>
                <a:path w="1134" h="477">
                  <a:moveTo>
                    <a:pt x="0" y="454"/>
                  </a:moveTo>
                  <a:cubicBezTo>
                    <a:pt x="4" y="465"/>
                    <a:pt x="8" y="477"/>
                    <a:pt x="46" y="454"/>
                  </a:cubicBezTo>
                  <a:cubicBezTo>
                    <a:pt x="84" y="431"/>
                    <a:pt x="151" y="348"/>
                    <a:pt x="227" y="318"/>
                  </a:cubicBezTo>
                  <a:cubicBezTo>
                    <a:pt x="303" y="288"/>
                    <a:pt x="408" y="310"/>
                    <a:pt x="499" y="272"/>
                  </a:cubicBezTo>
                  <a:cubicBezTo>
                    <a:pt x="590" y="234"/>
                    <a:pt x="665" y="136"/>
                    <a:pt x="771" y="91"/>
                  </a:cubicBezTo>
                  <a:cubicBezTo>
                    <a:pt x="877" y="46"/>
                    <a:pt x="1005" y="23"/>
                    <a:pt x="1134" y="0"/>
                  </a:cubicBezTo>
                </a:path>
              </a:pathLst>
            </a:custGeom>
            <a:noFill/>
            <a:ln w="9525">
              <a:solidFill>
                <a:srgbClr val="66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6" name="Freeform 195"/>
            <p:cNvSpPr>
              <a:spLocks/>
            </p:cNvSpPr>
            <p:nvPr/>
          </p:nvSpPr>
          <p:spPr bwMode="auto">
            <a:xfrm rot="163309">
              <a:off x="2448491" y="2190850"/>
              <a:ext cx="223583" cy="24854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003300"/>
            </a:solidFill>
            <a:ln w="9525">
              <a:solidFill>
                <a:srgbClr val="669900"/>
              </a:solidFill>
              <a:round/>
              <a:headEnd/>
              <a:tailEnd/>
            </a:ln>
          </p:spPr>
          <p:txBody>
            <a:bodyPr/>
            <a:lstStyle/>
            <a:p>
              <a:endParaRPr lang="es-ES"/>
            </a:p>
          </p:txBody>
        </p:sp>
        <p:sp>
          <p:nvSpPr>
            <p:cNvPr id="17" name="Freeform 196"/>
            <p:cNvSpPr>
              <a:spLocks/>
            </p:cNvSpPr>
            <p:nvPr/>
          </p:nvSpPr>
          <p:spPr bwMode="auto">
            <a:xfrm rot="163309">
              <a:off x="2672075" y="2116442"/>
              <a:ext cx="224999" cy="24854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009900"/>
            </a:solidFill>
            <a:ln w="9525">
              <a:solidFill>
                <a:srgbClr val="669900"/>
              </a:solidFill>
              <a:round/>
              <a:headEnd/>
              <a:tailEnd/>
            </a:ln>
          </p:spPr>
          <p:txBody>
            <a:bodyPr/>
            <a:lstStyle/>
            <a:p>
              <a:endParaRPr lang="es-ES"/>
            </a:p>
          </p:txBody>
        </p:sp>
        <p:sp>
          <p:nvSpPr>
            <p:cNvPr id="18" name="Freeform 197"/>
            <p:cNvSpPr>
              <a:spLocks/>
            </p:cNvSpPr>
            <p:nvPr/>
          </p:nvSpPr>
          <p:spPr bwMode="auto">
            <a:xfrm rot="163309">
              <a:off x="2925373" y="2078447"/>
              <a:ext cx="168393" cy="14722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99CC00"/>
            </a:solidFill>
            <a:ln w="9525">
              <a:solidFill>
                <a:srgbClr val="669900"/>
              </a:solidFill>
              <a:round/>
              <a:headEnd/>
              <a:tailEnd/>
            </a:ln>
          </p:spPr>
          <p:txBody>
            <a:bodyPr/>
            <a:lstStyle/>
            <a:p>
              <a:endParaRPr lang="es-ES"/>
            </a:p>
          </p:txBody>
        </p:sp>
        <p:sp>
          <p:nvSpPr>
            <p:cNvPr id="19" name="Freeform 198"/>
            <p:cNvSpPr>
              <a:spLocks/>
            </p:cNvSpPr>
            <p:nvPr/>
          </p:nvSpPr>
          <p:spPr bwMode="auto">
            <a:xfrm rot="9578163">
              <a:off x="3065468" y="2184516"/>
              <a:ext cx="168393" cy="14722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99CC00"/>
            </a:solidFill>
            <a:ln w="9525">
              <a:solidFill>
                <a:srgbClr val="669900"/>
              </a:solidFill>
              <a:round/>
              <a:headEnd/>
              <a:tailEnd/>
            </a:ln>
          </p:spPr>
          <p:txBody>
            <a:bodyPr/>
            <a:lstStyle/>
            <a:p>
              <a:endParaRPr lang="es-ES"/>
            </a:p>
          </p:txBody>
        </p:sp>
        <p:sp>
          <p:nvSpPr>
            <p:cNvPr id="20" name="Freeform 199"/>
            <p:cNvSpPr>
              <a:spLocks/>
            </p:cNvSpPr>
            <p:nvPr/>
          </p:nvSpPr>
          <p:spPr bwMode="auto">
            <a:xfrm rot="9008678">
              <a:off x="2897073" y="2252591"/>
              <a:ext cx="223583" cy="24854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669900"/>
            </a:solidFill>
            <a:ln w="9525">
              <a:solidFill>
                <a:srgbClr val="669900"/>
              </a:solidFill>
              <a:round/>
              <a:headEnd/>
              <a:tailEnd/>
            </a:ln>
          </p:spPr>
          <p:txBody>
            <a:bodyPr/>
            <a:lstStyle/>
            <a:p>
              <a:endParaRPr lang="es-ES"/>
            </a:p>
          </p:txBody>
        </p:sp>
        <p:sp>
          <p:nvSpPr>
            <p:cNvPr id="21" name="Freeform 200"/>
            <p:cNvSpPr>
              <a:spLocks/>
            </p:cNvSpPr>
            <p:nvPr/>
          </p:nvSpPr>
          <p:spPr bwMode="auto">
            <a:xfrm rot="9008678">
              <a:off x="2700375" y="2352327"/>
              <a:ext cx="224999" cy="24854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003300"/>
            </a:solidFill>
            <a:ln w="9525">
              <a:solidFill>
                <a:srgbClr val="669900"/>
              </a:solidFill>
              <a:round/>
              <a:headEnd/>
              <a:tailEnd/>
            </a:ln>
          </p:spPr>
          <p:txBody>
            <a:bodyPr/>
            <a:lstStyle/>
            <a:p>
              <a:endParaRPr lang="es-ES"/>
            </a:p>
          </p:txBody>
        </p:sp>
        <p:sp>
          <p:nvSpPr>
            <p:cNvPr id="23" name="Oval 202"/>
            <p:cNvSpPr>
              <a:spLocks noChangeArrowheads="1"/>
            </p:cNvSpPr>
            <p:nvPr/>
          </p:nvSpPr>
          <p:spPr bwMode="auto">
            <a:xfrm rot="163309">
              <a:off x="2586191" y="2539607"/>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24" name="Oval 203"/>
            <p:cNvSpPr>
              <a:spLocks noChangeArrowheads="1"/>
            </p:cNvSpPr>
            <p:nvPr/>
          </p:nvSpPr>
          <p:spPr bwMode="auto">
            <a:xfrm rot="163309">
              <a:off x="2546569" y="2545940"/>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25" name="Oval 204"/>
            <p:cNvSpPr>
              <a:spLocks noChangeArrowheads="1"/>
            </p:cNvSpPr>
            <p:nvPr/>
          </p:nvSpPr>
          <p:spPr bwMode="auto">
            <a:xfrm rot="163309">
              <a:off x="2533833" y="2569687"/>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26" name="Oval 205"/>
            <p:cNvSpPr>
              <a:spLocks noChangeArrowheads="1"/>
            </p:cNvSpPr>
            <p:nvPr/>
          </p:nvSpPr>
          <p:spPr bwMode="auto">
            <a:xfrm rot="163309">
              <a:off x="2550813" y="2571271"/>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27" name="Oval 206"/>
            <p:cNvSpPr>
              <a:spLocks noChangeArrowheads="1"/>
            </p:cNvSpPr>
            <p:nvPr/>
          </p:nvSpPr>
          <p:spPr bwMode="auto">
            <a:xfrm rot="163309">
              <a:off x="2583359" y="2576021"/>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28" name="Oval 207"/>
            <p:cNvSpPr>
              <a:spLocks noChangeArrowheads="1"/>
            </p:cNvSpPr>
            <p:nvPr/>
          </p:nvSpPr>
          <p:spPr bwMode="auto">
            <a:xfrm rot="163309">
              <a:off x="2608832" y="2590269"/>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29" name="Oval 208"/>
            <p:cNvSpPr>
              <a:spLocks noChangeArrowheads="1"/>
            </p:cNvSpPr>
            <p:nvPr/>
          </p:nvSpPr>
          <p:spPr bwMode="auto">
            <a:xfrm rot="163309">
              <a:off x="2591851" y="2609266"/>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30" name="Oval 209"/>
            <p:cNvSpPr>
              <a:spLocks noChangeArrowheads="1"/>
            </p:cNvSpPr>
            <p:nvPr/>
          </p:nvSpPr>
          <p:spPr bwMode="auto">
            <a:xfrm rot="163309">
              <a:off x="2563550" y="2620349"/>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31" name="Oval 210"/>
            <p:cNvSpPr>
              <a:spLocks noChangeArrowheads="1"/>
            </p:cNvSpPr>
            <p:nvPr/>
          </p:nvSpPr>
          <p:spPr bwMode="auto">
            <a:xfrm rot="163309">
              <a:off x="2543739" y="2604516"/>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32" name="Oval 211"/>
            <p:cNvSpPr>
              <a:spLocks noChangeArrowheads="1"/>
            </p:cNvSpPr>
            <p:nvPr/>
          </p:nvSpPr>
          <p:spPr bwMode="auto">
            <a:xfrm rot="163309">
              <a:off x="2583359" y="2644093"/>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33" name="Oval 212"/>
            <p:cNvSpPr>
              <a:spLocks noChangeArrowheads="1"/>
            </p:cNvSpPr>
            <p:nvPr/>
          </p:nvSpPr>
          <p:spPr bwMode="auto">
            <a:xfrm rot="163309">
              <a:off x="2564965" y="2653593"/>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35" name="Oval 214"/>
            <p:cNvSpPr>
              <a:spLocks noChangeArrowheads="1"/>
            </p:cNvSpPr>
            <p:nvPr/>
          </p:nvSpPr>
          <p:spPr bwMode="auto">
            <a:xfrm rot="163309">
              <a:off x="2604585" y="2563355"/>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36" name="Line 215"/>
            <p:cNvSpPr>
              <a:spLocks noChangeShapeType="1"/>
            </p:cNvSpPr>
            <p:nvPr/>
          </p:nvSpPr>
          <p:spPr bwMode="auto">
            <a:xfrm rot="163309">
              <a:off x="2535248" y="2514279"/>
              <a:ext cx="28302" cy="34828"/>
            </a:xfrm>
            <a:prstGeom prst="line">
              <a:avLst/>
            </a:prstGeom>
            <a:noFill/>
            <a:ln w="9525">
              <a:solidFill>
                <a:srgbClr val="660033"/>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9" name="Oval 218"/>
            <p:cNvSpPr>
              <a:spLocks noChangeArrowheads="1"/>
            </p:cNvSpPr>
            <p:nvPr/>
          </p:nvSpPr>
          <p:spPr bwMode="auto">
            <a:xfrm rot="163309">
              <a:off x="2601756" y="2628264"/>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41" name="Oval 220"/>
            <p:cNvSpPr>
              <a:spLocks noChangeArrowheads="1"/>
            </p:cNvSpPr>
            <p:nvPr/>
          </p:nvSpPr>
          <p:spPr bwMode="auto">
            <a:xfrm rot="163309">
              <a:off x="2569212" y="2553858"/>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grpSp>
      <p:grpSp>
        <p:nvGrpSpPr>
          <p:cNvPr id="66" name="Group 65"/>
          <p:cNvGrpSpPr/>
          <p:nvPr/>
        </p:nvGrpSpPr>
        <p:grpSpPr>
          <a:xfrm>
            <a:off x="-3234297" y="-1361906"/>
            <a:ext cx="1047160" cy="882325"/>
            <a:chOff x="6561340" y="2093629"/>
            <a:chExt cx="785370" cy="661744"/>
          </a:xfrm>
        </p:grpSpPr>
        <p:sp>
          <p:nvSpPr>
            <p:cNvPr id="67" name="Oval 190"/>
            <p:cNvSpPr>
              <a:spLocks noChangeArrowheads="1"/>
            </p:cNvSpPr>
            <p:nvPr/>
          </p:nvSpPr>
          <p:spPr bwMode="auto">
            <a:xfrm rot="163309">
              <a:off x="6701435" y="2722129"/>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68" name="Oval 191"/>
            <p:cNvSpPr>
              <a:spLocks noChangeArrowheads="1"/>
            </p:cNvSpPr>
            <p:nvPr/>
          </p:nvSpPr>
          <p:spPr bwMode="auto">
            <a:xfrm rot="163309">
              <a:off x="6677377" y="2627141"/>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69" name="Freeform 194"/>
            <p:cNvSpPr>
              <a:spLocks/>
            </p:cNvSpPr>
            <p:nvPr/>
          </p:nvSpPr>
          <p:spPr bwMode="auto">
            <a:xfrm rot="163309">
              <a:off x="6616529" y="2199698"/>
              <a:ext cx="701880" cy="357787"/>
            </a:xfrm>
            <a:custGeom>
              <a:avLst/>
              <a:gdLst>
                <a:gd name="T0" fmla="*/ 0 w 1134"/>
                <a:gd name="T1" fmla="*/ 2147483647 h 477"/>
                <a:gd name="T2" fmla="*/ 2147483647 w 1134"/>
                <a:gd name="T3" fmla="*/ 2147483647 h 477"/>
                <a:gd name="T4" fmla="*/ 2147483647 w 1134"/>
                <a:gd name="T5" fmla="*/ 2147483647 h 477"/>
                <a:gd name="T6" fmla="*/ 2147483647 w 1134"/>
                <a:gd name="T7" fmla="*/ 2147483647 h 477"/>
                <a:gd name="T8" fmla="*/ 2147483647 w 1134"/>
                <a:gd name="T9" fmla="*/ 2147483647 h 477"/>
                <a:gd name="T10" fmla="*/ 2147483647 w 1134"/>
                <a:gd name="T11" fmla="*/ 0 h 477"/>
                <a:gd name="T12" fmla="*/ 0 60000 65536"/>
                <a:gd name="T13" fmla="*/ 0 60000 65536"/>
                <a:gd name="T14" fmla="*/ 0 60000 65536"/>
                <a:gd name="T15" fmla="*/ 0 60000 65536"/>
                <a:gd name="T16" fmla="*/ 0 60000 65536"/>
                <a:gd name="T17" fmla="*/ 0 60000 65536"/>
                <a:gd name="T18" fmla="*/ 0 w 1134"/>
                <a:gd name="T19" fmla="*/ 0 h 477"/>
                <a:gd name="T20" fmla="*/ 1134 w 1134"/>
                <a:gd name="T21" fmla="*/ 477 h 477"/>
              </a:gdLst>
              <a:ahLst/>
              <a:cxnLst>
                <a:cxn ang="T12">
                  <a:pos x="T0" y="T1"/>
                </a:cxn>
                <a:cxn ang="T13">
                  <a:pos x="T2" y="T3"/>
                </a:cxn>
                <a:cxn ang="T14">
                  <a:pos x="T4" y="T5"/>
                </a:cxn>
                <a:cxn ang="T15">
                  <a:pos x="T6" y="T7"/>
                </a:cxn>
                <a:cxn ang="T16">
                  <a:pos x="T8" y="T9"/>
                </a:cxn>
                <a:cxn ang="T17">
                  <a:pos x="T10" y="T11"/>
                </a:cxn>
              </a:cxnLst>
              <a:rect l="T18" t="T19" r="T20" b="T21"/>
              <a:pathLst>
                <a:path w="1134" h="477">
                  <a:moveTo>
                    <a:pt x="0" y="454"/>
                  </a:moveTo>
                  <a:cubicBezTo>
                    <a:pt x="4" y="465"/>
                    <a:pt x="8" y="477"/>
                    <a:pt x="46" y="454"/>
                  </a:cubicBezTo>
                  <a:cubicBezTo>
                    <a:pt x="84" y="431"/>
                    <a:pt x="151" y="348"/>
                    <a:pt x="227" y="318"/>
                  </a:cubicBezTo>
                  <a:cubicBezTo>
                    <a:pt x="303" y="288"/>
                    <a:pt x="408" y="310"/>
                    <a:pt x="499" y="272"/>
                  </a:cubicBezTo>
                  <a:cubicBezTo>
                    <a:pt x="590" y="234"/>
                    <a:pt x="665" y="136"/>
                    <a:pt x="771" y="91"/>
                  </a:cubicBezTo>
                  <a:cubicBezTo>
                    <a:pt x="877" y="46"/>
                    <a:pt x="1005" y="23"/>
                    <a:pt x="1134" y="0"/>
                  </a:cubicBezTo>
                </a:path>
              </a:pathLst>
            </a:custGeom>
            <a:noFill/>
            <a:ln w="9525">
              <a:solidFill>
                <a:srgbClr val="66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70" name="Freeform 195"/>
            <p:cNvSpPr>
              <a:spLocks/>
            </p:cNvSpPr>
            <p:nvPr/>
          </p:nvSpPr>
          <p:spPr bwMode="auto">
            <a:xfrm rot="163309">
              <a:off x="6561340" y="2206032"/>
              <a:ext cx="223583" cy="24854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003300"/>
            </a:solidFill>
            <a:ln w="9525">
              <a:solidFill>
                <a:srgbClr val="669900"/>
              </a:solidFill>
              <a:round/>
              <a:headEnd/>
              <a:tailEnd/>
            </a:ln>
          </p:spPr>
          <p:txBody>
            <a:bodyPr/>
            <a:lstStyle/>
            <a:p>
              <a:endParaRPr lang="es-ES"/>
            </a:p>
          </p:txBody>
        </p:sp>
        <p:sp>
          <p:nvSpPr>
            <p:cNvPr id="71" name="Freeform 196"/>
            <p:cNvSpPr>
              <a:spLocks/>
            </p:cNvSpPr>
            <p:nvPr/>
          </p:nvSpPr>
          <p:spPr bwMode="auto">
            <a:xfrm rot="163309">
              <a:off x="6784924" y="2131624"/>
              <a:ext cx="224999" cy="24854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009900"/>
            </a:solidFill>
            <a:ln w="9525">
              <a:solidFill>
                <a:srgbClr val="669900"/>
              </a:solidFill>
              <a:round/>
              <a:headEnd/>
              <a:tailEnd/>
            </a:ln>
          </p:spPr>
          <p:txBody>
            <a:bodyPr/>
            <a:lstStyle/>
            <a:p>
              <a:endParaRPr lang="es-ES"/>
            </a:p>
          </p:txBody>
        </p:sp>
        <p:sp>
          <p:nvSpPr>
            <p:cNvPr id="72" name="Freeform 197"/>
            <p:cNvSpPr>
              <a:spLocks/>
            </p:cNvSpPr>
            <p:nvPr/>
          </p:nvSpPr>
          <p:spPr bwMode="auto">
            <a:xfrm rot="163309">
              <a:off x="7038222" y="2093629"/>
              <a:ext cx="168393" cy="14722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99CC00"/>
            </a:solidFill>
            <a:ln w="9525">
              <a:solidFill>
                <a:srgbClr val="669900"/>
              </a:solidFill>
              <a:round/>
              <a:headEnd/>
              <a:tailEnd/>
            </a:ln>
          </p:spPr>
          <p:txBody>
            <a:bodyPr/>
            <a:lstStyle/>
            <a:p>
              <a:endParaRPr lang="es-ES"/>
            </a:p>
          </p:txBody>
        </p:sp>
        <p:sp>
          <p:nvSpPr>
            <p:cNvPr id="73" name="Freeform 198"/>
            <p:cNvSpPr>
              <a:spLocks/>
            </p:cNvSpPr>
            <p:nvPr/>
          </p:nvSpPr>
          <p:spPr bwMode="auto">
            <a:xfrm rot="9578163">
              <a:off x="7178317" y="2199698"/>
              <a:ext cx="168393" cy="14722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99CC00"/>
            </a:solidFill>
            <a:ln w="9525">
              <a:solidFill>
                <a:srgbClr val="669900"/>
              </a:solidFill>
              <a:round/>
              <a:headEnd/>
              <a:tailEnd/>
            </a:ln>
          </p:spPr>
          <p:txBody>
            <a:bodyPr/>
            <a:lstStyle/>
            <a:p>
              <a:endParaRPr lang="es-ES"/>
            </a:p>
          </p:txBody>
        </p:sp>
        <p:sp>
          <p:nvSpPr>
            <p:cNvPr id="74" name="Freeform 199"/>
            <p:cNvSpPr>
              <a:spLocks/>
            </p:cNvSpPr>
            <p:nvPr/>
          </p:nvSpPr>
          <p:spPr bwMode="auto">
            <a:xfrm rot="9008678">
              <a:off x="7009922" y="2267773"/>
              <a:ext cx="223583" cy="24854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669900"/>
            </a:solidFill>
            <a:ln w="9525">
              <a:solidFill>
                <a:srgbClr val="669900"/>
              </a:solidFill>
              <a:round/>
              <a:headEnd/>
              <a:tailEnd/>
            </a:ln>
          </p:spPr>
          <p:txBody>
            <a:bodyPr/>
            <a:lstStyle/>
            <a:p>
              <a:endParaRPr lang="es-ES"/>
            </a:p>
          </p:txBody>
        </p:sp>
        <p:sp>
          <p:nvSpPr>
            <p:cNvPr id="75" name="Freeform 200"/>
            <p:cNvSpPr>
              <a:spLocks/>
            </p:cNvSpPr>
            <p:nvPr/>
          </p:nvSpPr>
          <p:spPr bwMode="auto">
            <a:xfrm rot="9008678">
              <a:off x="6813223" y="2367509"/>
              <a:ext cx="224999" cy="24854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003300"/>
            </a:solidFill>
            <a:ln w="9525">
              <a:solidFill>
                <a:srgbClr val="669900"/>
              </a:solidFill>
              <a:round/>
              <a:headEnd/>
              <a:tailEnd/>
            </a:ln>
          </p:spPr>
          <p:txBody>
            <a:bodyPr/>
            <a:lstStyle/>
            <a:p>
              <a:endParaRPr lang="es-ES"/>
            </a:p>
          </p:txBody>
        </p:sp>
        <p:sp>
          <p:nvSpPr>
            <p:cNvPr id="76" name="Oval 201"/>
            <p:cNvSpPr>
              <a:spLocks noChangeArrowheads="1"/>
            </p:cNvSpPr>
            <p:nvPr/>
          </p:nvSpPr>
          <p:spPr bwMode="auto">
            <a:xfrm rot="163309">
              <a:off x="6667472" y="2540069"/>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77" name="Oval 202"/>
            <p:cNvSpPr>
              <a:spLocks noChangeArrowheads="1"/>
            </p:cNvSpPr>
            <p:nvPr/>
          </p:nvSpPr>
          <p:spPr bwMode="auto">
            <a:xfrm rot="163309">
              <a:off x="6692944" y="2566981"/>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78" name="Oval 203"/>
            <p:cNvSpPr>
              <a:spLocks noChangeArrowheads="1"/>
            </p:cNvSpPr>
            <p:nvPr/>
          </p:nvSpPr>
          <p:spPr bwMode="auto">
            <a:xfrm rot="163309">
              <a:off x="6653322" y="2573314"/>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79" name="Oval 204"/>
            <p:cNvSpPr>
              <a:spLocks noChangeArrowheads="1"/>
            </p:cNvSpPr>
            <p:nvPr/>
          </p:nvSpPr>
          <p:spPr bwMode="auto">
            <a:xfrm rot="163309">
              <a:off x="6640586" y="2597061"/>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80" name="Oval 205"/>
            <p:cNvSpPr>
              <a:spLocks noChangeArrowheads="1"/>
            </p:cNvSpPr>
            <p:nvPr/>
          </p:nvSpPr>
          <p:spPr bwMode="auto">
            <a:xfrm rot="163309">
              <a:off x="6657566" y="2598645"/>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81" name="Oval 206"/>
            <p:cNvSpPr>
              <a:spLocks noChangeArrowheads="1"/>
            </p:cNvSpPr>
            <p:nvPr/>
          </p:nvSpPr>
          <p:spPr bwMode="auto">
            <a:xfrm rot="163309">
              <a:off x="6690112" y="2603395"/>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82" name="Oval 207"/>
            <p:cNvSpPr>
              <a:spLocks noChangeArrowheads="1"/>
            </p:cNvSpPr>
            <p:nvPr/>
          </p:nvSpPr>
          <p:spPr bwMode="auto">
            <a:xfrm rot="163309">
              <a:off x="6715585" y="2617643"/>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83" name="Oval 208"/>
            <p:cNvSpPr>
              <a:spLocks noChangeArrowheads="1"/>
            </p:cNvSpPr>
            <p:nvPr/>
          </p:nvSpPr>
          <p:spPr bwMode="auto">
            <a:xfrm rot="163309">
              <a:off x="6698604" y="2636640"/>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84" name="Oval 209"/>
            <p:cNvSpPr>
              <a:spLocks noChangeArrowheads="1"/>
            </p:cNvSpPr>
            <p:nvPr/>
          </p:nvSpPr>
          <p:spPr bwMode="auto">
            <a:xfrm rot="163309">
              <a:off x="6670303" y="2647723"/>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85" name="Oval 210"/>
            <p:cNvSpPr>
              <a:spLocks noChangeArrowheads="1"/>
            </p:cNvSpPr>
            <p:nvPr/>
          </p:nvSpPr>
          <p:spPr bwMode="auto">
            <a:xfrm rot="163309">
              <a:off x="6650492" y="2631890"/>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86" name="Oval 211"/>
            <p:cNvSpPr>
              <a:spLocks noChangeArrowheads="1"/>
            </p:cNvSpPr>
            <p:nvPr/>
          </p:nvSpPr>
          <p:spPr bwMode="auto">
            <a:xfrm rot="163309">
              <a:off x="6690112" y="2671468"/>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87" name="Oval 212"/>
            <p:cNvSpPr>
              <a:spLocks noChangeArrowheads="1"/>
            </p:cNvSpPr>
            <p:nvPr/>
          </p:nvSpPr>
          <p:spPr bwMode="auto">
            <a:xfrm rot="163309">
              <a:off x="6671718" y="2680967"/>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88" name="Oval 213"/>
            <p:cNvSpPr>
              <a:spLocks noChangeArrowheads="1"/>
            </p:cNvSpPr>
            <p:nvPr/>
          </p:nvSpPr>
          <p:spPr bwMode="auto">
            <a:xfrm rot="163309">
              <a:off x="6688697" y="2704714"/>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89" name="Oval 214"/>
            <p:cNvSpPr>
              <a:spLocks noChangeArrowheads="1"/>
            </p:cNvSpPr>
            <p:nvPr/>
          </p:nvSpPr>
          <p:spPr bwMode="auto">
            <a:xfrm rot="163309">
              <a:off x="6711338" y="2590729"/>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90" name="Line 215"/>
            <p:cNvSpPr>
              <a:spLocks noChangeShapeType="1"/>
            </p:cNvSpPr>
            <p:nvPr/>
          </p:nvSpPr>
          <p:spPr bwMode="auto">
            <a:xfrm rot="163309">
              <a:off x="6642001" y="2541653"/>
              <a:ext cx="28302" cy="34828"/>
            </a:xfrm>
            <a:prstGeom prst="line">
              <a:avLst/>
            </a:prstGeom>
            <a:noFill/>
            <a:ln w="9525">
              <a:solidFill>
                <a:srgbClr val="660033"/>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91" name="Oval 216"/>
            <p:cNvSpPr>
              <a:spLocks noChangeArrowheads="1"/>
            </p:cNvSpPr>
            <p:nvPr/>
          </p:nvSpPr>
          <p:spPr bwMode="auto">
            <a:xfrm rot="163309">
              <a:off x="6729736" y="2597061"/>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92" name="Oval 217"/>
            <p:cNvSpPr>
              <a:spLocks noChangeArrowheads="1"/>
            </p:cNvSpPr>
            <p:nvPr/>
          </p:nvSpPr>
          <p:spPr bwMode="auto">
            <a:xfrm rot="163309">
              <a:off x="6698604" y="2544818"/>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93" name="Oval 218"/>
            <p:cNvSpPr>
              <a:spLocks noChangeArrowheads="1"/>
            </p:cNvSpPr>
            <p:nvPr/>
          </p:nvSpPr>
          <p:spPr bwMode="auto">
            <a:xfrm rot="163309">
              <a:off x="6708509" y="2655638"/>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94" name="Oval 219"/>
            <p:cNvSpPr>
              <a:spLocks noChangeArrowheads="1"/>
            </p:cNvSpPr>
            <p:nvPr/>
          </p:nvSpPr>
          <p:spPr bwMode="auto">
            <a:xfrm rot="163309">
              <a:off x="6704264" y="2677800"/>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95" name="Oval 220"/>
            <p:cNvSpPr>
              <a:spLocks noChangeArrowheads="1"/>
            </p:cNvSpPr>
            <p:nvPr/>
          </p:nvSpPr>
          <p:spPr bwMode="auto">
            <a:xfrm rot="163309">
              <a:off x="6675965" y="2581232"/>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grpSp>
      <p:grpSp>
        <p:nvGrpSpPr>
          <p:cNvPr id="96" name="Group 95"/>
          <p:cNvGrpSpPr/>
          <p:nvPr/>
        </p:nvGrpSpPr>
        <p:grpSpPr>
          <a:xfrm>
            <a:off x="-4823448" y="-1379366"/>
            <a:ext cx="1009425" cy="664541"/>
            <a:chOff x="2948213" y="3744276"/>
            <a:chExt cx="757069" cy="498406"/>
          </a:xfrm>
        </p:grpSpPr>
        <p:grpSp>
          <p:nvGrpSpPr>
            <p:cNvPr id="97" name="Group 96"/>
            <p:cNvGrpSpPr/>
            <p:nvPr/>
          </p:nvGrpSpPr>
          <p:grpSpPr>
            <a:xfrm>
              <a:off x="3078826" y="4027378"/>
              <a:ext cx="117453" cy="215304"/>
              <a:chOff x="4908267" y="5836524"/>
              <a:chExt cx="156604" cy="287072"/>
            </a:xfrm>
          </p:grpSpPr>
          <p:sp>
            <p:nvSpPr>
              <p:cNvPr id="102" name="Oval 190"/>
              <p:cNvSpPr>
                <a:spLocks noChangeArrowheads="1"/>
              </p:cNvSpPr>
              <p:nvPr/>
            </p:nvSpPr>
            <p:spPr bwMode="auto">
              <a:xfrm rot="163309">
                <a:off x="4989399" y="6079271"/>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03" name="Oval 191"/>
              <p:cNvSpPr>
                <a:spLocks noChangeArrowheads="1"/>
              </p:cNvSpPr>
              <p:nvPr/>
            </p:nvSpPr>
            <p:spPr bwMode="auto">
              <a:xfrm rot="163309">
                <a:off x="4957322" y="5952620"/>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04" name="Oval 201"/>
              <p:cNvSpPr>
                <a:spLocks noChangeArrowheads="1"/>
              </p:cNvSpPr>
              <p:nvPr/>
            </p:nvSpPr>
            <p:spPr bwMode="auto">
              <a:xfrm rot="163309">
                <a:off x="4944115" y="5836524"/>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05" name="Oval 202"/>
              <p:cNvSpPr>
                <a:spLocks noChangeArrowheads="1"/>
              </p:cNvSpPr>
              <p:nvPr/>
            </p:nvSpPr>
            <p:spPr bwMode="auto">
              <a:xfrm rot="163309">
                <a:off x="4978078" y="5872407"/>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06" name="Oval 203"/>
              <p:cNvSpPr>
                <a:spLocks noChangeArrowheads="1"/>
              </p:cNvSpPr>
              <p:nvPr/>
            </p:nvSpPr>
            <p:spPr bwMode="auto">
              <a:xfrm rot="163309">
                <a:off x="4925249" y="5880851"/>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07" name="Oval 204"/>
              <p:cNvSpPr>
                <a:spLocks noChangeArrowheads="1"/>
              </p:cNvSpPr>
              <p:nvPr/>
            </p:nvSpPr>
            <p:spPr bwMode="auto">
              <a:xfrm rot="163309">
                <a:off x="4908267" y="5912513"/>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08" name="Oval 205"/>
              <p:cNvSpPr>
                <a:spLocks noChangeArrowheads="1"/>
              </p:cNvSpPr>
              <p:nvPr/>
            </p:nvSpPr>
            <p:spPr bwMode="auto">
              <a:xfrm rot="163309">
                <a:off x="4930907" y="5914625"/>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09" name="Oval 206"/>
              <p:cNvSpPr>
                <a:spLocks noChangeArrowheads="1"/>
              </p:cNvSpPr>
              <p:nvPr/>
            </p:nvSpPr>
            <p:spPr bwMode="auto">
              <a:xfrm rot="163309">
                <a:off x="4974302" y="5920958"/>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10" name="Oval 207"/>
              <p:cNvSpPr>
                <a:spLocks noChangeArrowheads="1"/>
              </p:cNvSpPr>
              <p:nvPr/>
            </p:nvSpPr>
            <p:spPr bwMode="auto">
              <a:xfrm rot="163309">
                <a:off x="5008265" y="5939956"/>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11" name="Oval 208"/>
              <p:cNvSpPr>
                <a:spLocks noChangeArrowheads="1"/>
              </p:cNvSpPr>
              <p:nvPr/>
            </p:nvSpPr>
            <p:spPr bwMode="auto">
              <a:xfrm rot="163309">
                <a:off x="4985624" y="5965285"/>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12" name="Oval 209"/>
              <p:cNvSpPr>
                <a:spLocks noChangeArrowheads="1"/>
              </p:cNvSpPr>
              <p:nvPr/>
            </p:nvSpPr>
            <p:spPr bwMode="auto">
              <a:xfrm rot="163309">
                <a:off x="4947890" y="5980062"/>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13" name="Oval 210"/>
              <p:cNvSpPr>
                <a:spLocks noChangeArrowheads="1"/>
              </p:cNvSpPr>
              <p:nvPr/>
            </p:nvSpPr>
            <p:spPr bwMode="auto">
              <a:xfrm rot="163309">
                <a:off x="4921475" y="5958952"/>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14" name="Oval 211"/>
              <p:cNvSpPr>
                <a:spLocks noChangeArrowheads="1"/>
              </p:cNvSpPr>
              <p:nvPr/>
            </p:nvSpPr>
            <p:spPr bwMode="auto">
              <a:xfrm rot="163309">
                <a:off x="4974302" y="6011722"/>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15" name="Oval 212"/>
              <p:cNvSpPr>
                <a:spLocks noChangeArrowheads="1"/>
              </p:cNvSpPr>
              <p:nvPr/>
            </p:nvSpPr>
            <p:spPr bwMode="auto">
              <a:xfrm rot="163309">
                <a:off x="4949776" y="6024387"/>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16" name="Oval 213"/>
              <p:cNvSpPr>
                <a:spLocks noChangeArrowheads="1"/>
              </p:cNvSpPr>
              <p:nvPr/>
            </p:nvSpPr>
            <p:spPr bwMode="auto">
              <a:xfrm rot="163309">
                <a:off x="4972416" y="6056050"/>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17" name="Oval 214"/>
              <p:cNvSpPr>
                <a:spLocks noChangeArrowheads="1"/>
              </p:cNvSpPr>
              <p:nvPr/>
            </p:nvSpPr>
            <p:spPr bwMode="auto">
              <a:xfrm rot="163309">
                <a:off x="5002603" y="5904071"/>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18" name="Line 215"/>
              <p:cNvSpPr>
                <a:spLocks noChangeShapeType="1"/>
              </p:cNvSpPr>
              <p:nvPr/>
            </p:nvSpPr>
            <p:spPr bwMode="auto">
              <a:xfrm rot="163309">
                <a:off x="4910154" y="5838636"/>
                <a:ext cx="37736" cy="46437"/>
              </a:xfrm>
              <a:prstGeom prst="line">
                <a:avLst/>
              </a:prstGeom>
              <a:noFill/>
              <a:ln w="9525">
                <a:solidFill>
                  <a:srgbClr val="660033"/>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19" name="Oval 216"/>
              <p:cNvSpPr>
                <a:spLocks noChangeArrowheads="1"/>
              </p:cNvSpPr>
              <p:nvPr/>
            </p:nvSpPr>
            <p:spPr bwMode="auto">
              <a:xfrm rot="163309">
                <a:off x="5027135" y="5912513"/>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20" name="Oval 217"/>
              <p:cNvSpPr>
                <a:spLocks noChangeArrowheads="1"/>
              </p:cNvSpPr>
              <p:nvPr/>
            </p:nvSpPr>
            <p:spPr bwMode="auto">
              <a:xfrm rot="163309">
                <a:off x="4985624" y="5842856"/>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21" name="Oval 218"/>
              <p:cNvSpPr>
                <a:spLocks noChangeArrowheads="1"/>
              </p:cNvSpPr>
              <p:nvPr/>
            </p:nvSpPr>
            <p:spPr bwMode="auto">
              <a:xfrm rot="163309">
                <a:off x="4998831" y="5990616"/>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22" name="Oval 219"/>
              <p:cNvSpPr>
                <a:spLocks noChangeArrowheads="1"/>
              </p:cNvSpPr>
              <p:nvPr/>
            </p:nvSpPr>
            <p:spPr bwMode="auto">
              <a:xfrm rot="163309">
                <a:off x="4993171" y="6020166"/>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23" name="Oval 220"/>
              <p:cNvSpPr>
                <a:spLocks noChangeArrowheads="1"/>
              </p:cNvSpPr>
              <p:nvPr/>
            </p:nvSpPr>
            <p:spPr bwMode="auto">
              <a:xfrm rot="163309">
                <a:off x="4955439" y="5891407"/>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grpSp>
        <p:grpSp>
          <p:nvGrpSpPr>
            <p:cNvPr id="98" name="Group 97"/>
            <p:cNvGrpSpPr/>
            <p:nvPr/>
          </p:nvGrpSpPr>
          <p:grpSpPr>
            <a:xfrm>
              <a:off x="2948213" y="3744276"/>
              <a:ext cx="757069" cy="357787"/>
              <a:chOff x="4802606" y="5382696"/>
              <a:chExt cx="1009425" cy="477049"/>
            </a:xfrm>
          </p:grpSpPr>
          <p:sp>
            <p:nvSpPr>
              <p:cNvPr id="99" name="Freeform 194"/>
              <p:cNvSpPr>
                <a:spLocks/>
              </p:cNvSpPr>
              <p:nvPr/>
            </p:nvSpPr>
            <p:spPr bwMode="auto">
              <a:xfrm rot="163309">
                <a:off x="4876191" y="5382696"/>
                <a:ext cx="935840" cy="477049"/>
              </a:xfrm>
              <a:custGeom>
                <a:avLst/>
                <a:gdLst>
                  <a:gd name="T0" fmla="*/ 0 w 1134"/>
                  <a:gd name="T1" fmla="*/ 2147483647 h 477"/>
                  <a:gd name="T2" fmla="*/ 2147483647 w 1134"/>
                  <a:gd name="T3" fmla="*/ 2147483647 h 477"/>
                  <a:gd name="T4" fmla="*/ 2147483647 w 1134"/>
                  <a:gd name="T5" fmla="*/ 2147483647 h 477"/>
                  <a:gd name="T6" fmla="*/ 2147483647 w 1134"/>
                  <a:gd name="T7" fmla="*/ 2147483647 h 477"/>
                  <a:gd name="T8" fmla="*/ 2147483647 w 1134"/>
                  <a:gd name="T9" fmla="*/ 2147483647 h 477"/>
                  <a:gd name="T10" fmla="*/ 2147483647 w 1134"/>
                  <a:gd name="T11" fmla="*/ 0 h 477"/>
                  <a:gd name="T12" fmla="*/ 0 60000 65536"/>
                  <a:gd name="T13" fmla="*/ 0 60000 65536"/>
                  <a:gd name="T14" fmla="*/ 0 60000 65536"/>
                  <a:gd name="T15" fmla="*/ 0 60000 65536"/>
                  <a:gd name="T16" fmla="*/ 0 60000 65536"/>
                  <a:gd name="T17" fmla="*/ 0 60000 65536"/>
                  <a:gd name="T18" fmla="*/ 0 w 1134"/>
                  <a:gd name="T19" fmla="*/ 0 h 477"/>
                  <a:gd name="T20" fmla="*/ 1134 w 1134"/>
                  <a:gd name="T21" fmla="*/ 477 h 477"/>
                </a:gdLst>
                <a:ahLst/>
                <a:cxnLst>
                  <a:cxn ang="T12">
                    <a:pos x="T0" y="T1"/>
                  </a:cxn>
                  <a:cxn ang="T13">
                    <a:pos x="T2" y="T3"/>
                  </a:cxn>
                  <a:cxn ang="T14">
                    <a:pos x="T4" y="T5"/>
                  </a:cxn>
                  <a:cxn ang="T15">
                    <a:pos x="T6" y="T7"/>
                  </a:cxn>
                  <a:cxn ang="T16">
                    <a:pos x="T8" y="T9"/>
                  </a:cxn>
                  <a:cxn ang="T17">
                    <a:pos x="T10" y="T11"/>
                  </a:cxn>
                </a:cxnLst>
                <a:rect l="T18" t="T19" r="T20" b="T21"/>
                <a:pathLst>
                  <a:path w="1134" h="477">
                    <a:moveTo>
                      <a:pt x="0" y="454"/>
                    </a:moveTo>
                    <a:cubicBezTo>
                      <a:pt x="4" y="465"/>
                      <a:pt x="8" y="477"/>
                      <a:pt x="46" y="454"/>
                    </a:cubicBezTo>
                    <a:cubicBezTo>
                      <a:pt x="84" y="431"/>
                      <a:pt x="151" y="348"/>
                      <a:pt x="227" y="318"/>
                    </a:cubicBezTo>
                    <a:cubicBezTo>
                      <a:pt x="303" y="288"/>
                      <a:pt x="408" y="310"/>
                      <a:pt x="499" y="272"/>
                    </a:cubicBezTo>
                    <a:cubicBezTo>
                      <a:pt x="590" y="234"/>
                      <a:pt x="665" y="136"/>
                      <a:pt x="771" y="91"/>
                    </a:cubicBezTo>
                    <a:cubicBezTo>
                      <a:pt x="877" y="46"/>
                      <a:pt x="1005" y="23"/>
                      <a:pt x="1134" y="0"/>
                    </a:cubicBezTo>
                  </a:path>
                </a:pathLst>
              </a:custGeom>
              <a:noFill/>
              <a:ln w="9525">
                <a:solidFill>
                  <a:srgbClr val="66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00" name="Freeform 195"/>
              <p:cNvSpPr>
                <a:spLocks/>
              </p:cNvSpPr>
              <p:nvPr/>
            </p:nvSpPr>
            <p:spPr bwMode="auto">
              <a:xfrm rot="163309">
                <a:off x="4802606" y="5391141"/>
                <a:ext cx="298111" cy="33139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003300"/>
              </a:solidFill>
              <a:ln w="9525">
                <a:solidFill>
                  <a:srgbClr val="669900"/>
                </a:solidFill>
                <a:round/>
                <a:headEnd/>
                <a:tailEnd/>
              </a:ln>
            </p:spPr>
            <p:txBody>
              <a:bodyPr/>
              <a:lstStyle/>
              <a:p>
                <a:endParaRPr lang="es-ES"/>
              </a:p>
            </p:txBody>
          </p:sp>
          <p:sp>
            <p:nvSpPr>
              <p:cNvPr id="101" name="Freeform 199"/>
              <p:cNvSpPr>
                <a:spLocks/>
              </p:cNvSpPr>
              <p:nvPr/>
            </p:nvSpPr>
            <p:spPr bwMode="auto">
              <a:xfrm rot="9008678">
                <a:off x="5400715" y="5473462"/>
                <a:ext cx="298111" cy="33139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669900"/>
              </a:solidFill>
              <a:ln w="9525">
                <a:solidFill>
                  <a:srgbClr val="669900"/>
                </a:solidFill>
                <a:round/>
                <a:headEnd/>
                <a:tailEnd/>
              </a:ln>
            </p:spPr>
            <p:txBody>
              <a:bodyPr/>
              <a:lstStyle/>
              <a:p>
                <a:endParaRPr lang="es-ES"/>
              </a:p>
            </p:txBody>
          </p:sp>
        </p:grpSp>
      </p:grpSp>
      <p:grpSp>
        <p:nvGrpSpPr>
          <p:cNvPr id="124" name="Group 123"/>
          <p:cNvGrpSpPr/>
          <p:nvPr/>
        </p:nvGrpSpPr>
        <p:grpSpPr>
          <a:xfrm>
            <a:off x="5560988" y="1306310"/>
            <a:ext cx="1009425" cy="740900"/>
            <a:chOff x="7583721" y="2211316"/>
            <a:chExt cx="757069" cy="555675"/>
          </a:xfrm>
        </p:grpSpPr>
        <p:sp>
          <p:nvSpPr>
            <p:cNvPr id="125" name="Oval 190"/>
            <p:cNvSpPr>
              <a:spLocks noChangeArrowheads="1"/>
            </p:cNvSpPr>
            <p:nvPr/>
          </p:nvSpPr>
          <p:spPr bwMode="auto">
            <a:xfrm rot="163309">
              <a:off x="7723816" y="2733747"/>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26" name="Oval 191"/>
            <p:cNvSpPr>
              <a:spLocks noChangeArrowheads="1"/>
            </p:cNvSpPr>
            <p:nvPr/>
          </p:nvSpPr>
          <p:spPr bwMode="auto">
            <a:xfrm rot="163309">
              <a:off x="7699758" y="2638759"/>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27" name="Freeform 194"/>
            <p:cNvSpPr>
              <a:spLocks/>
            </p:cNvSpPr>
            <p:nvPr/>
          </p:nvSpPr>
          <p:spPr bwMode="auto">
            <a:xfrm rot="163309">
              <a:off x="7638910" y="2211316"/>
              <a:ext cx="701880" cy="357787"/>
            </a:xfrm>
            <a:custGeom>
              <a:avLst/>
              <a:gdLst>
                <a:gd name="T0" fmla="*/ 0 w 1134"/>
                <a:gd name="T1" fmla="*/ 2147483647 h 477"/>
                <a:gd name="T2" fmla="*/ 2147483647 w 1134"/>
                <a:gd name="T3" fmla="*/ 2147483647 h 477"/>
                <a:gd name="T4" fmla="*/ 2147483647 w 1134"/>
                <a:gd name="T5" fmla="*/ 2147483647 h 477"/>
                <a:gd name="T6" fmla="*/ 2147483647 w 1134"/>
                <a:gd name="T7" fmla="*/ 2147483647 h 477"/>
                <a:gd name="T8" fmla="*/ 2147483647 w 1134"/>
                <a:gd name="T9" fmla="*/ 2147483647 h 477"/>
                <a:gd name="T10" fmla="*/ 2147483647 w 1134"/>
                <a:gd name="T11" fmla="*/ 0 h 477"/>
                <a:gd name="T12" fmla="*/ 0 60000 65536"/>
                <a:gd name="T13" fmla="*/ 0 60000 65536"/>
                <a:gd name="T14" fmla="*/ 0 60000 65536"/>
                <a:gd name="T15" fmla="*/ 0 60000 65536"/>
                <a:gd name="T16" fmla="*/ 0 60000 65536"/>
                <a:gd name="T17" fmla="*/ 0 60000 65536"/>
                <a:gd name="T18" fmla="*/ 0 w 1134"/>
                <a:gd name="T19" fmla="*/ 0 h 477"/>
                <a:gd name="T20" fmla="*/ 1134 w 1134"/>
                <a:gd name="T21" fmla="*/ 477 h 477"/>
              </a:gdLst>
              <a:ahLst/>
              <a:cxnLst>
                <a:cxn ang="T12">
                  <a:pos x="T0" y="T1"/>
                </a:cxn>
                <a:cxn ang="T13">
                  <a:pos x="T2" y="T3"/>
                </a:cxn>
                <a:cxn ang="T14">
                  <a:pos x="T4" y="T5"/>
                </a:cxn>
                <a:cxn ang="T15">
                  <a:pos x="T6" y="T7"/>
                </a:cxn>
                <a:cxn ang="T16">
                  <a:pos x="T8" y="T9"/>
                </a:cxn>
                <a:cxn ang="T17">
                  <a:pos x="T10" y="T11"/>
                </a:cxn>
              </a:cxnLst>
              <a:rect l="T18" t="T19" r="T20" b="T21"/>
              <a:pathLst>
                <a:path w="1134" h="477">
                  <a:moveTo>
                    <a:pt x="0" y="454"/>
                  </a:moveTo>
                  <a:cubicBezTo>
                    <a:pt x="4" y="465"/>
                    <a:pt x="8" y="477"/>
                    <a:pt x="46" y="454"/>
                  </a:cubicBezTo>
                  <a:cubicBezTo>
                    <a:pt x="84" y="431"/>
                    <a:pt x="151" y="348"/>
                    <a:pt x="227" y="318"/>
                  </a:cubicBezTo>
                  <a:cubicBezTo>
                    <a:pt x="303" y="288"/>
                    <a:pt x="408" y="310"/>
                    <a:pt x="499" y="272"/>
                  </a:cubicBezTo>
                  <a:cubicBezTo>
                    <a:pt x="590" y="234"/>
                    <a:pt x="665" y="136"/>
                    <a:pt x="771" y="91"/>
                  </a:cubicBezTo>
                  <a:cubicBezTo>
                    <a:pt x="877" y="46"/>
                    <a:pt x="1005" y="23"/>
                    <a:pt x="1134" y="0"/>
                  </a:cubicBezTo>
                </a:path>
              </a:pathLst>
            </a:custGeom>
            <a:noFill/>
            <a:ln w="9525">
              <a:solidFill>
                <a:srgbClr val="66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128" name="Freeform 195"/>
            <p:cNvSpPr>
              <a:spLocks/>
            </p:cNvSpPr>
            <p:nvPr/>
          </p:nvSpPr>
          <p:spPr bwMode="auto">
            <a:xfrm rot="163309">
              <a:off x="7583721" y="2217650"/>
              <a:ext cx="223583" cy="24854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003300"/>
            </a:solidFill>
            <a:ln w="9525">
              <a:solidFill>
                <a:srgbClr val="669900"/>
              </a:solidFill>
              <a:round/>
              <a:headEnd/>
              <a:tailEnd/>
            </a:ln>
          </p:spPr>
          <p:txBody>
            <a:bodyPr/>
            <a:lstStyle/>
            <a:p>
              <a:endParaRPr lang="es-ES"/>
            </a:p>
          </p:txBody>
        </p:sp>
        <p:sp>
          <p:nvSpPr>
            <p:cNvPr id="132" name="Freeform 199"/>
            <p:cNvSpPr>
              <a:spLocks/>
            </p:cNvSpPr>
            <p:nvPr/>
          </p:nvSpPr>
          <p:spPr bwMode="auto">
            <a:xfrm rot="9008678">
              <a:off x="8032303" y="2279391"/>
              <a:ext cx="223583" cy="24854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669900"/>
            </a:solidFill>
            <a:ln w="9525">
              <a:solidFill>
                <a:srgbClr val="669900"/>
              </a:solidFill>
              <a:round/>
              <a:headEnd/>
              <a:tailEnd/>
            </a:ln>
          </p:spPr>
          <p:txBody>
            <a:bodyPr/>
            <a:lstStyle/>
            <a:p>
              <a:endParaRPr lang="es-ES"/>
            </a:p>
          </p:txBody>
        </p:sp>
        <p:sp>
          <p:nvSpPr>
            <p:cNvPr id="134" name="Oval 201"/>
            <p:cNvSpPr>
              <a:spLocks noChangeArrowheads="1"/>
            </p:cNvSpPr>
            <p:nvPr/>
          </p:nvSpPr>
          <p:spPr bwMode="auto">
            <a:xfrm rot="163309">
              <a:off x="7689853" y="2551687"/>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35" name="Oval 202"/>
            <p:cNvSpPr>
              <a:spLocks noChangeArrowheads="1"/>
            </p:cNvSpPr>
            <p:nvPr/>
          </p:nvSpPr>
          <p:spPr bwMode="auto">
            <a:xfrm rot="163309">
              <a:off x="7715325" y="2578599"/>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36" name="Oval 203"/>
            <p:cNvSpPr>
              <a:spLocks noChangeArrowheads="1"/>
            </p:cNvSpPr>
            <p:nvPr/>
          </p:nvSpPr>
          <p:spPr bwMode="auto">
            <a:xfrm rot="163309">
              <a:off x="7675703" y="2584932"/>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37" name="Oval 204"/>
            <p:cNvSpPr>
              <a:spLocks noChangeArrowheads="1"/>
            </p:cNvSpPr>
            <p:nvPr/>
          </p:nvSpPr>
          <p:spPr bwMode="auto">
            <a:xfrm rot="163309">
              <a:off x="7662967" y="2608679"/>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38" name="Oval 205"/>
            <p:cNvSpPr>
              <a:spLocks noChangeArrowheads="1"/>
            </p:cNvSpPr>
            <p:nvPr/>
          </p:nvSpPr>
          <p:spPr bwMode="auto">
            <a:xfrm rot="163309">
              <a:off x="7679947" y="2610263"/>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39" name="Oval 206"/>
            <p:cNvSpPr>
              <a:spLocks noChangeArrowheads="1"/>
            </p:cNvSpPr>
            <p:nvPr/>
          </p:nvSpPr>
          <p:spPr bwMode="auto">
            <a:xfrm rot="163309">
              <a:off x="7712493" y="2615013"/>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40" name="Oval 207"/>
            <p:cNvSpPr>
              <a:spLocks noChangeArrowheads="1"/>
            </p:cNvSpPr>
            <p:nvPr/>
          </p:nvSpPr>
          <p:spPr bwMode="auto">
            <a:xfrm rot="163309">
              <a:off x="7737966" y="2629261"/>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41" name="Oval 208"/>
            <p:cNvSpPr>
              <a:spLocks noChangeArrowheads="1"/>
            </p:cNvSpPr>
            <p:nvPr/>
          </p:nvSpPr>
          <p:spPr bwMode="auto">
            <a:xfrm rot="163309">
              <a:off x="7720985" y="2648258"/>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42" name="Oval 209"/>
            <p:cNvSpPr>
              <a:spLocks noChangeArrowheads="1"/>
            </p:cNvSpPr>
            <p:nvPr/>
          </p:nvSpPr>
          <p:spPr bwMode="auto">
            <a:xfrm rot="163309">
              <a:off x="7692684" y="2659341"/>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43" name="Oval 210"/>
            <p:cNvSpPr>
              <a:spLocks noChangeArrowheads="1"/>
            </p:cNvSpPr>
            <p:nvPr/>
          </p:nvSpPr>
          <p:spPr bwMode="auto">
            <a:xfrm rot="163309">
              <a:off x="7672873" y="2643508"/>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44" name="Oval 211"/>
            <p:cNvSpPr>
              <a:spLocks noChangeArrowheads="1"/>
            </p:cNvSpPr>
            <p:nvPr/>
          </p:nvSpPr>
          <p:spPr bwMode="auto">
            <a:xfrm rot="163309">
              <a:off x="7712493" y="2683085"/>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45" name="Oval 212"/>
            <p:cNvSpPr>
              <a:spLocks noChangeArrowheads="1"/>
            </p:cNvSpPr>
            <p:nvPr/>
          </p:nvSpPr>
          <p:spPr bwMode="auto">
            <a:xfrm rot="163309">
              <a:off x="7694099" y="2692585"/>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46" name="Oval 213"/>
            <p:cNvSpPr>
              <a:spLocks noChangeArrowheads="1"/>
            </p:cNvSpPr>
            <p:nvPr/>
          </p:nvSpPr>
          <p:spPr bwMode="auto">
            <a:xfrm rot="163309">
              <a:off x="7711078" y="2716332"/>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47" name="Oval 214"/>
            <p:cNvSpPr>
              <a:spLocks noChangeArrowheads="1"/>
            </p:cNvSpPr>
            <p:nvPr/>
          </p:nvSpPr>
          <p:spPr bwMode="auto">
            <a:xfrm rot="163309">
              <a:off x="7733719" y="2602347"/>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48" name="Line 215"/>
            <p:cNvSpPr>
              <a:spLocks noChangeShapeType="1"/>
            </p:cNvSpPr>
            <p:nvPr/>
          </p:nvSpPr>
          <p:spPr bwMode="auto">
            <a:xfrm rot="163309">
              <a:off x="7664382" y="2553271"/>
              <a:ext cx="28302" cy="34828"/>
            </a:xfrm>
            <a:prstGeom prst="line">
              <a:avLst/>
            </a:prstGeom>
            <a:noFill/>
            <a:ln w="9525">
              <a:solidFill>
                <a:srgbClr val="660033"/>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9" name="Oval 216"/>
            <p:cNvSpPr>
              <a:spLocks noChangeArrowheads="1"/>
            </p:cNvSpPr>
            <p:nvPr/>
          </p:nvSpPr>
          <p:spPr bwMode="auto">
            <a:xfrm rot="163309">
              <a:off x="7752118" y="2608679"/>
              <a:ext cx="28302" cy="34828"/>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50" name="Oval 217"/>
            <p:cNvSpPr>
              <a:spLocks noChangeArrowheads="1"/>
            </p:cNvSpPr>
            <p:nvPr/>
          </p:nvSpPr>
          <p:spPr bwMode="auto">
            <a:xfrm rot="163309">
              <a:off x="7720985" y="2556436"/>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51" name="Oval 218"/>
            <p:cNvSpPr>
              <a:spLocks noChangeArrowheads="1"/>
            </p:cNvSpPr>
            <p:nvPr/>
          </p:nvSpPr>
          <p:spPr bwMode="auto">
            <a:xfrm rot="163309">
              <a:off x="7730890" y="2667256"/>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52" name="Oval 219"/>
            <p:cNvSpPr>
              <a:spLocks noChangeArrowheads="1"/>
            </p:cNvSpPr>
            <p:nvPr/>
          </p:nvSpPr>
          <p:spPr bwMode="auto">
            <a:xfrm rot="163309">
              <a:off x="7726645" y="2689418"/>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53" name="Oval 220"/>
            <p:cNvSpPr>
              <a:spLocks noChangeArrowheads="1"/>
            </p:cNvSpPr>
            <p:nvPr/>
          </p:nvSpPr>
          <p:spPr bwMode="auto">
            <a:xfrm rot="163309">
              <a:off x="7698346" y="2592850"/>
              <a:ext cx="28302" cy="33244"/>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grpSp>
          <p:nvGrpSpPr>
            <p:cNvPr id="154" name="Group 153"/>
            <p:cNvGrpSpPr/>
            <p:nvPr/>
          </p:nvGrpSpPr>
          <p:grpSpPr>
            <a:xfrm>
              <a:off x="7769518" y="2468845"/>
              <a:ext cx="117453" cy="215304"/>
              <a:chOff x="4908267" y="5836524"/>
              <a:chExt cx="156604" cy="287072"/>
            </a:xfrm>
          </p:grpSpPr>
          <p:sp>
            <p:nvSpPr>
              <p:cNvPr id="155" name="Oval 190"/>
              <p:cNvSpPr>
                <a:spLocks noChangeArrowheads="1"/>
              </p:cNvSpPr>
              <p:nvPr/>
            </p:nvSpPr>
            <p:spPr bwMode="auto">
              <a:xfrm rot="163309">
                <a:off x="4989399" y="6079271"/>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56" name="Oval 191"/>
              <p:cNvSpPr>
                <a:spLocks noChangeArrowheads="1"/>
              </p:cNvSpPr>
              <p:nvPr/>
            </p:nvSpPr>
            <p:spPr bwMode="auto">
              <a:xfrm rot="163309">
                <a:off x="4957322" y="5952620"/>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57" name="Oval 201"/>
              <p:cNvSpPr>
                <a:spLocks noChangeArrowheads="1"/>
              </p:cNvSpPr>
              <p:nvPr/>
            </p:nvSpPr>
            <p:spPr bwMode="auto">
              <a:xfrm rot="163309">
                <a:off x="4944115" y="5836524"/>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58" name="Oval 202"/>
              <p:cNvSpPr>
                <a:spLocks noChangeArrowheads="1"/>
              </p:cNvSpPr>
              <p:nvPr/>
            </p:nvSpPr>
            <p:spPr bwMode="auto">
              <a:xfrm rot="163309">
                <a:off x="4978078" y="5872407"/>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59" name="Oval 203"/>
              <p:cNvSpPr>
                <a:spLocks noChangeArrowheads="1"/>
              </p:cNvSpPr>
              <p:nvPr/>
            </p:nvSpPr>
            <p:spPr bwMode="auto">
              <a:xfrm rot="163309">
                <a:off x="4925249" y="5880851"/>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60" name="Oval 204"/>
              <p:cNvSpPr>
                <a:spLocks noChangeArrowheads="1"/>
              </p:cNvSpPr>
              <p:nvPr/>
            </p:nvSpPr>
            <p:spPr bwMode="auto">
              <a:xfrm rot="163309">
                <a:off x="4908267" y="5912513"/>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61" name="Oval 205"/>
              <p:cNvSpPr>
                <a:spLocks noChangeArrowheads="1"/>
              </p:cNvSpPr>
              <p:nvPr/>
            </p:nvSpPr>
            <p:spPr bwMode="auto">
              <a:xfrm rot="163309">
                <a:off x="4930907" y="5914625"/>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62" name="Oval 206"/>
              <p:cNvSpPr>
                <a:spLocks noChangeArrowheads="1"/>
              </p:cNvSpPr>
              <p:nvPr/>
            </p:nvSpPr>
            <p:spPr bwMode="auto">
              <a:xfrm rot="163309">
                <a:off x="4974302" y="5920958"/>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63" name="Oval 207"/>
              <p:cNvSpPr>
                <a:spLocks noChangeArrowheads="1"/>
              </p:cNvSpPr>
              <p:nvPr/>
            </p:nvSpPr>
            <p:spPr bwMode="auto">
              <a:xfrm rot="163309">
                <a:off x="5008265" y="5939956"/>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64" name="Oval 208"/>
              <p:cNvSpPr>
                <a:spLocks noChangeArrowheads="1"/>
              </p:cNvSpPr>
              <p:nvPr/>
            </p:nvSpPr>
            <p:spPr bwMode="auto">
              <a:xfrm rot="163309">
                <a:off x="4985624" y="5965285"/>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65" name="Oval 209"/>
              <p:cNvSpPr>
                <a:spLocks noChangeArrowheads="1"/>
              </p:cNvSpPr>
              <p:nvPr/>
            </p:nvSpPr>
            <p:spPr bwMode="auto">
              <a:xfrm rot="163309">
                <a:off x="4947890" y="5980062"/>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66" name="Oval 210"/>
              <p:cNvSpPr>
                <a:spLocks noChangeArrowheads="1"/>
              </p:cNvSpPr>
              <p:nvPr/>
            </p:nvSpPr>
            <p:spPr bwMode="auto">
              <a:xfrm rot="163309">
                <a:off x="4921475" y="5958952"/>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67" name="Oval 211"/>
              <p:cNvSpPr>
                <a:spLocks noChangeArrowheads="1"/>
              </p:cNvSpPr>
              <p:nvPr/>
            </p:nvSpPr>
            <p:spPr bwMode="auto">
              <a:xfrm rot="163309">
                <a:off x="4974302" y="6011722"/>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68" name="Oval 212"/>
              <p:cNvSpPr>
                <a:spLocks noChangeArrowheads="1"/>
              </p:cNvSpPr>
              <p:nvPr/>
            </p:nvSpPr>
            <p:spPr bwMode="auto">
              <a:xfrm rot="163309">
                <a:off x="4949776" y="6024387"/>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69" name="Oval 213"/>
              <p:cNvSpPr>
                <a:spLocks noChangeArrowheads="1"/>
              </p:cNvSpPr>
              <p:nvPr/>
            </p:nvSpPr>
            <p:spPr bwMode="auto">
              <a:xfrm rot="163309">
                <a:off x="4972416" y="6056050"/>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70" name="Oval 214"/>
              <p:cNvSpPr>
                <a:spLocks noChangeArrowheads="1"/>
              </p:cNvSpPr>
              <p:nvPr/>
            </p:nvSpPr>
            <p:spPr bwMode="auto">
              <a:xfrm rot="163309">
                <a:off x="5002603" y="5904071"/>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71" name="Line 215"/>
              <p:cNvSpPr>
                <a:spLocks noChangeShapeType="1"/>
              </p:cNvSpPr>
              <p:nvPr/>
            </p:nvSpPr>
            <p:spPr bwMode="auto">
              <a:xfrm rot="163309">
                <a:off x="4910154" y="5838636"/>
                <a:ext cx="37736" cy="46437"/>
              </a:xfrm>
              <a:prstGeom prst="line">
                <a:avLst/>
              </a:prstGeom>
              <a:noFill/>
              <a:ln w="9525">
                <a:solidFill>
                  <a:srgbClr val="660033"/>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72" name="Oval 216"/>
              <p:cNvSpPr>
                <a:spLocks noChangeArrowheads="1"/>
              </p:cNvSpPr>
              <p:nvPr/>
            </p:nvSpPr>
            <p:spPr bwMode="auto">
              <a:xfrm rot="163309">
                <a:off x="5027135" y="5912513"/>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73" name="Oval 217"/>
              <p:cNvSpPr>
                <a:spLocks noChangeArrowheads="1"/>
              </p:cNvSpPr>
              <p:nvPr/>
            </p:nvSpPr>
            <p:spPr bwMode="auto">
              <a:xfrm rot="163309">
                <a:off x="4985624" y="5842856"/>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74" name="Oval 218"/>
              <p:cNvSpPr>
                <a:spLocks noChangeArrowheads="1"/>
              </p:cNvSpPr>
              <p:nvPr/>
            </p:nvSpPr>
            <p:spPr bwMode="auto">
              <a:xfrm rot="163309">
                <a:off x="4998831" y="5990616"/>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75" name="Oval 219"/>
              <p:cNvSpPr>
                <a:spLocks noChangeArrowheads="1"/>
              </p:cNvSpPr>
              <p:nvPr/>
            </p:nvSpPr>
            <p:spPr bwMode="auto">
              <a:xfrm rot="163309">
                <a:off x="4993171" y="6020166"/>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76" name="Oval 220"/>
              <p:cNvSpPr>
                <a:spLocks noChangeArrowheads="1"/>
              </p:cNvSpPr>
              <p:nvPr/>
            </p:nvSpPr>
            <p:spPr bwMode="auto">
              <a:xfrm rot="163309">
                <a:off x="4955439" y="5891407"/>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grpSp>
      </p:grpSp>
      <p:cxnSp>
        <p:nvCxnSpPr>
          <p:cNvPr id="4" name="Straight Arrow Connector 3"/>
          <p:cNvCxnSpPr/>
          <p:nvPr/>
        </p:nvCxnSpPr>
        <p:spPr>
          <a:xfrm flipV="1">
            <a:off x="3871124" y="3642310"/>
            <a:ext cx="73819" cy="530957"/>
          </a:xfrm>
          <a:prstGeom prst="straightConnector1">
            <a:avLst/>
          </a:prstGeom>
          <a:ln w="28575">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77" name="Straight Arrow Connector 176"/>
          <p:cNvCxnSpPr/>
          <p:nvPr/>
        </p:nvCxnSpPr>
        <p:spPr>
          <a:xfrm flipH="1">
            <a:off x="5327027" y="1962892"/>
            <a:ext cx="245920" cy="286883"/>
          </a:xfrm>
          <a:prstGeom prst="straightConnector1">
            <a:avLst/>
          </a:prstGeom>
          <a:ln w="28575">
            <a:solidFill>
              <a:schemeClr val="accent6"/>
            </a:solidFill>
            <a:tailEnd type="triangle"/>
          </a:ln>
        </p:spPr>
        <p:style>
          <a:lnRef idx="1">
            <a:schemeClr val="accent6"/>
          </a:lnRef>
          <a:fillRef idx="0">
            <a:schemeClr val="accent6"/>
          </a:fillRef>
          <a:effectRef idx="0">
            <a:schemeClr val="accent6"/>
          </a:effectRef>
          <a:fontRef idx="minor">
            <a:schemeClr val="tx1"/>
          </a:fontRef>
        </p:style>
      </p:cxnSp>
      <p:sp>
        <p:nvSpPr>
          <p:cNvPr id="178" name="TextBox 177"/>
          <p:cNvSpPr txBox="1"/>
          <p:nvPr/>
        </p:nvSpPr>
        <p:spPr>
          <a:xfrm>
            <a:off x="1839071" y="4663180"/>
            <a:ext cx="1418978" cy="338554"/>
          </a:xfrm>
          <a:prstGeom prst="rect">
            <a:avLst/>
          </a:prstGeom>
          <a:solidFill>
            <a:schemeClr val="bg1"/>
          </a:solidFill>
        </p:spPr>
        <p:txBody>
          <a:bodyPr wrap="none" rtlCol="0">
            <a:spAutoFit/>
          </a:bodyPr>
          <a:lstStyle/>
          <a:p>
            <a:r>
              <a:rPr lang="en-US" sz="1600" i="1" dirty="0"/>
              <a:t>Under cropped</a:t>
            </a:r>
            <a:endParaRPr lang="en-GB" sz="1600" baseline="30000" dirty="0"/>
          </a:p>
        </p:txBody>
      </p:sp>
      <p:sp>
        <p:nvSpPr>
          <p:cNvPr id="179" name="TextBox 178"/>
          <p:cNvSpPr txBox="1"/>
          <p:nvPr/>
        </p:nvSpPr>
        <p:spPr>
          <a:xfrm>
            <a:off x="6066136" y="1724100"/>
            <a:ext cx="1301959" cy="338554"/>
          </a:xfrm>
          <a:prstGeom prst="rect">
            <a:avLst/>
          </a:prstGeom>
          <a:solidFill>
            <a:schemeClr val="bg1"/>
          </a:solidFill>
        </p:spPr>
        <p:txBody>
          <a:bodyPr wrap="none" rtlCol="0">
            <a:spAutoFit/>
          </a:bodyPr>
          <a:lstStyle/>
          <a:p>
            <a:r>
              <a:rPr lang="en-US" sz="1600" i="1" dirty="0"/>
              <a:t>Over cropped</a:t>
            </a:r>
            <a:endParaRPr lang="en-GB" sz="1600" baseline="30000" dirty="0"/>
          </a:p>
        </p:txBody>
      </p:sp>
      <p:cxnSp>
        <p:nvCxnSpPr>
          <p:cNvPr id="180" name="Straight Arrow Connector 179"/>
          <p:cNvCxnSpPr/>
          <p:nvPr/>
        </p:nvCxnSpPr>
        <p:spPr>
          <a:xfrm>
            <a:off x="4888692" y="2073668"/>
            <a:ext cx="0" cy="460075"/>
          </a:xfrm>
          <a:prstGeom prst="straightConnector1">
            <a:avLst/>
          </a:prstGeom>
          <a:ln w="28575">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181" name="TextBox 180"/>
          <p:cNvSpPr txBox="1"/>
          <p:nvPr/>
        </p:nvSpPr>
        <p:spPr>
          <a:xfrm>
            <a:off x="4440031" y="1628727"/>
            <a:ext cx="827086" cy="338554"/>
          </a:xfrm>
          <a:prstGeom prst="rect">
            <a:avLst/>
          </a:prstGeom>
          <a:solidFill>
            <a:schemeClr val="bg1"/>
          </a:solidFill>
        </p:spPr>
        <p:txBody>
          <a:bodyPr wrap="none" rtlCol="0">
            <a:spAutoFit/>
          </a:bodyPr>
          <a:lstStyle/>
          <a:p>
            <a:r>
              <a:rPr lang="en-US" sz="1600" i="1" dirty="0"/>
              <a:t>Harvest</a:t>
            </a:r>
            <a:endParaRPr lang="en-GB" sz="1600" baseline="30000" dirty="0"/>
          </a:p>
        </p:txBody>
      </p:sp>
      <p:grpSp>
        <p:nvGrpSpPr>
          <p:cNvPr id="182" name="Group 181"/>
          <p:cNvGrpSpPr/>
          <p:nvPr/>
        </p:nvGrpSpPr>
        <p:grpSpPr>
          <a:xfrm>
            <a:off x="-4771185" y="5711801"/>
            <a:ext cx="3233169" cy="1125954"/>
            <a:chOff x="3398715" y="2742249"/>
            <a:chExt cx="2424877" cy="844466"/>
          </a:xfrm>
        </p:grpSpPr>
        <p:grpSp>
          <p:nvGrpSpPr>
            <p:cNvPr id="183" name="Group 182"/>
            <p:cNvGrpSpPr/>
            <p:nvPr/>
          </p:nvGrpSpPr>
          <p:grpSpPr>
            <a:xfrm>
              <a:off x="3837230" y="2742249"/>
              <a:ext cx="1986362" cy="844466"/>
              <a:chOff x="3352017" y="3951539"/>
              <a:chExt cx="1986362" cy="844466"/>
            </a:xfrm>
          </p:grpSpPr>
          <p:sp>
            <p:nvSpPr>
              <p:cNvPr id="193" name="TextBox 192"/>
              <p:cNvSpPr txBox="1"/>
              <p:nvPr/>
            </p:nvSpPr>
            <p:spPr>
              <a:xfrm>
                <a:off x="3361055" y="4323014"/>
                <a:ext cx="1944282" cy="253916"/>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 33% Leaves – 100% Fruit</a:t>
                </a:r>
                <a:endParaRPr lang="en-GB" sz="1600" dirty="0">
                  <a:latin typeface="Arial" panose="020B0604020202020204" pitchFamily="34" charset="0"/>
                  <a:cs typeface="Arial" panose="020B0604020202020204" pitchFamily="34" charset="0"/>
                </a:endParaRPr>
              </a:p>
            </p:txBody>
          </p:sp>
          <p:sp>
            <p:nvSpPr>
              <p:cNvPr id="194" name="TextBox 193"/>
              <p:cNvSpPr txBox="1"/>
              <p:nvPr/>
            </p:nvSpPr>
            <p:spPr>
              <a:xfrm>
                <a:off x="3369945" y="4542089"/>
                <a:ext cx="1902204" cy="253916"/>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 33% Leaves –  33% Fruit</a:t>
                </a:r>
                <a:endParaRPr lang="en-GB" sz="1600" dirty="0">
                  <a:latin typeface="Arial" panose="020B0604020202020204" pitchFamily="34" charset="0"/>
                  <a:cs typeface="Arial" panose="020B0604020202020204" pitchFamily="34" charset="0"/>
                </a:endParaRPr>
              </a:p>
            </p:txBody>
          </p:sp>
          <p:sp>
            <p:nvSpPr>
              <p:cNvPr id="195" name="TextBox 194"/>
              <p:cNvSpPr txBox="1"/>
              <p:nvPr/>
            </p:nvSpPr>
            <p:spPr>
              <a:xfrm>
                <a:off x="3352017" y="3951539"/>
                <a:ext cx="1986362" cy="253916"/>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100% Leaves – 100% Fruit</a:t>
                </a:r>
                <a:endParaRPr lang="en-GB" sz="1600" dirty="0">
                  <a:latin typeface="Arial" panose="020B0604020202020204" pitchFamily="34" charset="0"/>
                  <a:cs typeface="Arial" panose="020B0604020202020204" pitchFamily="34" charset="0"/>
                </a:endParaRPr>
              </a:p>
            </p:txBody>
          </p:sp>
          <p:sp>
            <p:nvSpPr>
              <p:cNvPr id="196" name="TextBox 195"/>
              <p:cNvSpPr txBox="1"/>
              <p:nvPr/>
            </p:nvSpPr>
            <p:spPr>
              <a:xfrm>
                <a:off x="3360420" y="4132514"/>
                <a:ext cx="1944282" cy="253916"/>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100% Leaves –  33% Fruit</a:t>
                </a:r>
                <a:endParaRPr lang="en-GB" sz="1600" dirty="0">
                  <a:latin typeface="Arial" panose="020B0604020202020204" pitchFamily="34" charset="0"/>
                  <a:cs typeface="Arial" panose="020B0604020202020204" pitchFamily="34" charset="0"/>
                </a:endParaRPr>
              </a:p>
            </p:txBody>
          </p:sp>
        </p:grpSp>
        <p:grpSp>
          <p:nvGrpSpPr>
            <p:cNvPr id="184" name="Group 183"/>
            <p:cNvGrpSpPr/>
            <p:nvPr/>
          </p:nvGrpSpPr>
          <p:grpSpPr>
            <a:xfrm>
              <a:off x="3398715" y="2789686"/>
              <a:ext cx="487680" cy="774192"/>
              <a:chOff x="3949822" y="1895856"/>
              <a:chExt cx="487680" cy="774192"/>
            </a:xfrm>
          </p:grpSpPr>
          <p:cxnSp>
            <p:nvCxnSpPr>
              <p:cNvPr id="185" name="Straight Connector 184"/>
              <p:cNvCxnSpPr/>
              <p:nvPr/>
            </p:nvCxnSpPr>
            <p:spPr>
              <a:xfrm flipH="1">
                <a:off x="3949822" y="1987336"/>
                <a:ext cx="457200" cy="0"/>
              </a:xfrm>
              <a:prstGeom prst="line">
                <a:avLst/>
              </a:prstGeom>
              <a:ln w="349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3962014" y="2176312"/>
                <a:ext cx="457200" cy="0"/>
              </a:xfrm>
              <a:prstGeom prst="line">
                <a:avLst/>
              </a:prstGeom>
              <a:ln w="34925">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3980302" y="2383576"/>
                <a:ext cx="457200" cy="0"/>
              </a:xfrm>
              <a:prstGeom prst="line">
                <a:avLst/>
              </a:prstGeom>
              <a:ln w="34925">
                <a:solidFill>
                  <a:srgbClr val="9ACD32"/>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3968110" y="2572552"/>
                <a:ext cx="457200" cy="0"/>
              </a:xfrm>
              <a:prstGeom prst="line">
                <a:avLst/>
              </a:prstGeom>
              <a:ln w="34925">
                <a:solidFill>
                  <a:srgbClr val="9ACD32"/>
                </a:solidFill>
                <a:prstDash val="sysDot"/>
              </a:ln>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4139484" y="2097024"/>
                <a:ext cx="152400" cy="16459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p:cNvSpPr/>
              <p:nvPr/>
            </p:nvSpPr>
            <p:spPr>
              <a:xfrm>
                <a:off x="4139484" y="2505456"/>
                <a:ext cx="152400" cy="164592"/>
              </a:xfrm>
              <a:prstGeom prst="rect">
                <a:avLst/>
              </a:prstGeom>
              <a:solidFill>
                <a:srgbClr val="9ACD32"/>
              </a:solidFill>
              <a:ln>
                <a:solidFill>
                  <a:srgbClr val="99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p:cNvSpPr/>
              <p:nvPr/>
            </p:nvSpPr>
            <p:spPr>
              <a:xfrm>
                <a:off x="4133388" y="1895856"/>
                <a:ext cx="152400" cy="16459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p:cNvSpPr/>
              <p:nvPr/>
            </p:nvSpPr>
            <p:spPr>
              <a:xfrm>
                <a:off x="4139484" y="2298192"/>
                <a:ext cx="152400" cy="164592"/>
              </a:xfrm>
              <a:prstGeom prst="rect">
                <a:avLst/>
              </a:prstGeom>
              <a:solidFill>
                <a:srgbClr val="9ACD32"/>
              </a:solidFill>
              <a:ln>
                <a:solidFill>
                  <a:srgbClr val="99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5" name="Picture 4"/>
          <p:cNvPicPr>
            <a:picLocks noChangeAspect="1"/>
          </p:cNvPicPr>
          <p:nvPr/>
        </p:nvPicPr>
        <p:blipFill rotWithShape="1">
          <a:blip r:embed="rId3"/>
          <a:srcRect l="3686"/>
          <a:stretch/>
        </p:blipFill>
        <p:spPr>
          <a:xfrm>
            <a:off x="8249920" y="1206514"/>
            <a:ext cx="3596469" cy="2489412"/>
          </a:xfrm>
          <a:prstGeom prst="rect">
            <a:avLst/>
          </a:prstGeom>
        </p:spPr>
      </p:pic>
      <p:pic>
        <p:nvPicPr>
          <p:cNvPr id="6" name="Picture 5"/>
          <p:cNvPicPr>
            <a:picLocks noChangeAspect="1"/>
          </p:cNvPicPr>
          <p:nvPr/>
        </p:nvPicPr>
        <p:blipFill rotWithShape="1">
          <a:blip r:embed="rId4"/>
          <a:srcRect l="3975"/>
          <a:stretch/>
        </p:blipFill>
        <p:spPr>
          <a:xfrm>
            <a:off x="8290560" y="4240597"/>
            <a:ext cx="3523417" cy="2446196"/>
          </a:xfrm>
          <a:prstGeom prst="rect">
            <a:avLst/>
          </a:prstGeom>
        </p:spPr>
      </p:pic>
      <p:pic>
        <p:nvPicPr>
          <p:cNvPr id="7" name="Picture 6"/>
          <p:cNvPicPr>
            <a:picLocks noChangeAspect="1"/>
          </p:cNvPicPr>
          <p:nvPr/>
        </p:nvPicPr>
        <p:blipFill>
          <a:blip r:embed="rId5"/>
          <a:stretch>
            <a:fillRect/>
          </a:stretch>
        </p:blipFill>
        <p:spPr>
          <a:xfrm>
            <a:off x="5178579" y="5686714"/>
            <a:ext cx="2805267" cy="1040775"/>
          </a:xfrm>
          <a:prstGeom prst="rect">
            <a:avLst/>
          </a:prstGeom>
        </p:spPr>
      </p:pic>
      <p:cxnSp>
        <p:nvCxnSpPr>
          <p:cNvPr id="11" name="Straight Connector 10"/>
          <p:cNvCxnSpPr/>
          <p:nvPr/>
        </p:nvCxnSpPr>
        <p:spPr>
          <a:xfrm>
            <a:off x="7428045" y="509287"/>
            <a:ext cx="0" cy="4954407"/>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7" name="TextBox 196"/>
          <p:cNvSpPr txBox="1"/>
          <p:nvPr/>
        </p:nvSpPr>
        <p:spPr>
          <a:xfrm>
            <a:off x="2668903" y="1329531"/>
            <a:ext cx="2274533" cy="338554"/>
          </a:xfrm>
          <a:prstGeom prst="rect">
            <a:avLst/>
          </a:prstGeom>
          <a:solidFill>
            <a:schemeClr val="bg1"/>
          </a:solidFill>
        </p:spPr>
        <p:txBody>
          <a:bodyPr wrap="none" rtlCol="0">
            <a:spAutoFit/>
          </a:bodyPr>
          <a:lstStyle/>
          <a:p>
            <a:r>
              <a:rPr lang="en-US" sz="1600" dirty="0"/>
              <a:t>Combination treatments </a:t>
            </a:r>
            <a:endParaRPr lang="en-GB" sz="1600" baseline="30000" dirty="0"/>
          </a:p>
        </p:txBody>
      </p:sp>
      <p:sp>
        <p:nvSpPr>
          <p:cNvPr id="198" name="TextBox 197"/>
          <p:cNvSpPr txBox="1"/>
          <p:nvPr/>
        </p:nvSpPr>
        <p:spPr>
          <a:xfrm>
            <a:off x="8274881" y="541959"/>
            <a:ext cx="3743461" cy="338554"/>
          </a:xfrm>
          <a:prstGeom prst="rect">
            <a:avLst/>
          </a:prstGeom>
          <a:solidFill>
            <a:schemeClr val="bg1"/>
          </a:solidFill>
        </p:spPr>
        <p:txBody>
          <a:bodyPr wrap="none" rtlCol="0">
            <a:spAutoFit/>
          </a:bodyPr>
          <a:lstStyle/>
          <a:p>
            <a:r>
              <a:rPr lang="en-US" sz="1600" dirty="0"/>
              <a:t>Main effects in Two-way ANOVA (post hoc)</a:t>
            </a:r>
            <a:endParaRPr lang="en-GB" sz="1600" baseline="30000" dirty="0"/>
          </a:p>
        </p:txBody>
      </p:sp>
      <p:cxnSp>
        <p:nvCxnSpPr>
          <p:cNvPr id="199" name="Straight Arrow Connector 198"/>
          <p:cNvCxnSpPr>
            <a:endCxn id="205" idx="0"/>
          </p:cNvCxnSpPr>
          <p:nvPr/>
        </p:nvCxnSpPr>
        <p:spPr>
          <a:xfrm flipV="1">
            <a:off x="6654997" y="2269889"/>
            <a:ext cx="1430227" cy="1565325"/>
          </a:xfrm>
          <a:prstGeom prst="straightConnector1">
            <a:avLst/>
          </a:prstGeom>
          <a:ln w="28575">
            <a:solidFill>
              <a:schemeClr val="accent6"/>
            </a:solidFill>
            <a:tailEnd type="triangle"/>
          </a:ln>
        </p:spPr>
        <p:style>
          <a:lnRef idx="1">
            <a:schemeClr val="accent6"/>
          </a:lnRef>
          <a:fillRef idx="0">
            <a:schemeClr val="accent6"/>
          </a:fillRef>
          <a:effectRef idx="0">
            <a:schemeClr val="accent6"/>
          </a:effectRef>
          <a:fontRef idx="minor">
            <a:schemeClr val="tx1"/>
          </a:fontRef>
        </p:style>
      </p:cxnSp>
      <p:cxnSp>
        <p:nvCxnSpPr>
          <p:cNvPr id="200" name="Straight Arrow Connector 199"/>
          <p:cNvCxnSpPr/>
          <p:nvPr/>
        </p:nvCxnSpPr>
        <p:spPr>
          <a:xfrm>
            <a:off x="6685909" y="3825571"/>
            <a:ext cx="1426364" cy="1294844"/>
          </a:xfrm>
          <a:prstGeom prst="straightConnector1">
            <a:avLst/>
          </a:prstGeom>
          <a:ln w="28575">
            <a:solidFill>
              <a:srgbClr val="D53095"/>
            </a:solidFill>
            <a:tailEnd type="triangle"/>
          </a:ln>
        </p:spPr>
        <p:style>
          <a:lnRef idx="1">
            <a:schemeClr val="accent6"/>
          </a:lnRef>
          <a:fillRef idx="0">
            <a:schemeClr val="accent6"/>
          </a:fillRef>
          <a:effectRef idx="0">
            <a:schemeClr val="accent6"/>
          </a:effectRef>
          <a:fontRef idx="minor">
            <a:schemeClr val="tx1"/>
          </a:fontRef>
        </p:style>
      </p:cxnSp>
      <p:sp>
        <p:nvSpPr>
          <p:cNvPr id="201" name="TextBox 200"/>
          <p:cNvSpPr txBox="1"/>
          <p:nvPr/>
        </p:nvSpPr>
        <p:spPr>
          <a:xfrm>
            <a:off x="8892192" y="858600"/>
            <a:ext cx="1815818" cy="338554"/>
          </a:xfrm>
          <a:prstGeom prst="rect">
            <a:avLst/>
          </a:prstGeom>
          <a:solidFill>
            <a:schemeClr val="bg1"/>
          </a:solidFill>
        </p:spPr>
        <p:txBody>
          <a:bodyPr wrap="none" rtlCol="0">
            <a:spAutoFit/>
          </a:bodyPr>
          <a:lstStyle/>
          <a:p>
            <a:r>
              <a:rPr lang="en-US" sz="1600" dirty="0"/>
              <a:t>Effect of defoliation</a:t>
            </a:r>
            <a:endParaRPr lang="en-GB" sz="1600" baseline="30000" dirty="0"/>
          </a:p>
        </p:txBody>
      </p:sp>
      <p:sp>
        <p:nvSpPr>
          <p:cNvPr id="202" name="TextBox 201"/>
          <p:cNvSpPr txBox="1"/>
          <p:nvPr/>
        </p:nvSpPr>
        <p:spPr>
          <a:xfrm>
            <a:off x="8840243" y="3821442"/>
            <a:ext cx="1698670" cy="338554"/>
          </a:xfrm>
          <a:prstGeom prst="rect">
            <a:avLst/>
          </a:prstGeom>
          <a:solidFill>
            <a:schemeClr val="bg1"/>
          </a:solidFill>
        </p:spPr>
        <p:txBody>
          <a:bodyPr wrap="none" rtlCol="0">
            <a:spAutoFit/>
          </a:bodyPr>
          <a:lstStyle/>
          <a:p>
            <a:r>
              <a:rPr lang="en-US" sz="1600" dirty="0"/>
              <a:t>Effect of crop load</a:t>
            </a:r>
            <a:endParaRPr lang="en-GB" sz="1600" baseline="30000" dirty="0"/>
          </a:p>
        </p:txBody>
      </p:sp>
      <p:sp>
        <p:nvSpPr>
          <p:cNvPr id="204" name="TextBox 203"/>
          <p:cNvSpPr txBox="1"/>
          <p:nvPr/>
        </p:nvSpPr>
        <p:spPr>
          <a:xfrm>
            <a:off x="117203" y="78465"/>
            <a:ext cx="7866643" cy="1651862"/>
          </a:xfrm>
          <a:prstGeom prst="rect">
            <a:avLst/>
          </a:prstGeom>
          <a:solidFill>
            <a:schemeClr val="bg1"/>
          </a:solidFill>
        </p:spPr>
        <p:txBody>
          <a:bodyPr wrap="square" rtlCol="0">
            <a:spAutoFit/>
          </a:bodyPr>
          <a:lstStyle/>
          <a:p>
            <a:r>
              <a:rPr lang="en-US" sz="4267" i="1" dirty="0"/>
              <a:t>Leaf area determines carbon fixation: NOT FRUIT</a:t>
            </a:r>
            <a:endParaRPr lang="en-GB" sz="4267" i="1" dirty="0"/>
          </a:p>
          <a:p>
            <a:pPr algn="ctr"/>
            <a:r>
              <a:rPr lang="en-US" sz="1600" i="1" dirty="0"/>
              <a:t>(net photosynthesis)</a:t>
            </a:r>
          </a:p>
        </p:txBody>
      </p:sp>
    </p:spTree>
    <p:extLst>
      <p:ext uri="{BB962C8B-B14F-4D97-AF65-F5344CB8AC3E}">
        <p14:creationId xmlns:p14="http://schemas.microsoft.com/office/powerpoint/2010/main" val="3986829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94528" y="110147"/>
            <a:ext cx="9172639" cy="1405641"/>
          </a:xfrm>
          <a:prstGeom prst="rect">
            <a:avLst/>
          </a:prstGeom>
          <a:solidFill>
            <a:schemeClr val="bg1"/>
          </a:solidFill>
        </p:spPr>
        <p:txBody>
          <a:bodyPr wrap="none" rtlCol="0">
            <a:spAutoFit/>
          </a:bodyPr>
          <a:lstStyle/>
          <a:p>
            <a:r>
              <a:rPr lang="en-US" sz="4267" i="1" dirty="0"/>
              <a:t>Leaf area determines plant water status:</a:t>
            </a:r>
          </a:p>
          <a:p>
            <a:r>
              <a:rPr lang="en-US" sz="4267" i="1" dirty="0"/>
              <a:t>NOT FRUIT</a:t>
            </a:r>
            <a:endParaRPr lang="en-US" sz="1600" i="1" dirty="0"/>
          </a:p>
        </p:txBody>
      </p:sp>
      <p:sp>
        <p:nvSpPr>
          <p:cNvPr id="35" name="TextBox 34"/>
          <p:cNvSpPr txBox="1"/>
          <p:nvPr/>
        </p:nvSpPr>
        <p:spPr>
          <a:xfrm>
            <a:off x="8850403" y="3333762"/>
            <a:ext cx="1698670" cy="338554"/>
          </a:xfrm>
          <a:prstGeom prst="rect">
            <a:avLst/>
          </a:prstGeom>
          <a:solidFill>
            <a:schemeClr val="bg1"/>
          </a:solidFill>
        </p:spPr>
        <p:txBody>
          <a:bodyPr wrap="none" rtlCol="0">
            <a:spAutoFit/>
          </a:bodyPr>
          <a:lstStyle/>
          <a:p>
            <a:r>
              <a:rPr lang="en-US" sz="1600" dirty="0"/>
              <a:t>Effect of crop load</a:t>
            </a:r>
            <a:endParaRPr lang="en-GB" sz="1600" baseline="30000" dirty="0"/>
          </a:p>
        </p:txBody>
      </p:sp>
      <p:pic>
        <p:nvPicPr>
          <p:cNvPr id="4" name="Picture 3"/>
          <p:cNvPicPr>
            <a:picLocks noChangeAspect="1"/>
          </p:cNvPicPr>
          <p:nvPr/>
        </p:nvPicPr>
        <p:blipFill>
          <a:blip r:embed="rId3"/>
          <a:stretch>
            <a:fillRect/>
          </a:stretch>
        </p:blipFill>
        <p:spPr>
          <a:xfrm>
            <a:off x="7896248" y="3675103"/>
            <a:ext cx="3858873" cy="2572583"/>
          </a:xfrm>
          <a:prstGeom prst="rect">
            <a:avLst/>
          </a:prstGeom>
        </p:spPr>
      </p:pic>
      <p:pic>
        <p:nvPicPr>
          <p:cNvPr id="3" name="Picture 2"/>
          <p:cNvPicPr>
            <a:picLocks noChangeAspect="1"/>
          </p:cNvPicPr>
          <p:nvPr/>
        </p:nvPicPr>
        <p:blipFill>
          <a:blip r:embed="rId4"/>
          <a:stretch>
            <a:fillRect/>
          </a:stretch>
        </p:blipFill>
        <p:spPr>
          <a:xfrm>
            <a:off x="7944856" y="902952"/>
            <a:ext cx="3810264" cy="2540176"/>
          </a:xfrm>
          <a:prstGeom prst="rect">
            <a:avLst/>
          </a:prstGeom>
        </p:spPr>
      </p:pic>
      <p:sp>
        <p:nvSpPr>
          <p:cNvPr id="39" name="TextBox 38"/>
          <p:cNvSpPr txBox="1"/>
          <p:nvPr/>
        </p:nvSpPr>
        <p:spPr>
          <a:xfrm rot="16200000">
            <a:off x="7058898" y="1714554"/>
            <a:ext cx="1715534" cy="307777"/>
          </a:xfrm>
          <a:prstGeom prst="rect">
            <a:avLst/>
          </a:prstGeom>
          <a:solidFill>
            <a:schemeClr val="bg1"/>
          </a:solidFill>
        </p:spPr>
        <p:txBody>
          <a:bodyPr wrap="none" rtlCol="0">
            <a:spAutoFit/>
          </a:bodyPr>
          <a:lstStyle/>
          <a:p>
            <a:r>
              <a:rPr lang="en-US" sz="1400" i="1" dirty="0" err="1"/>
              <a:t>g</a:t>
            </a:r>
            <a:r>
              <a:rPr lang="en-US" sz="1400" baseline="-25000" dirty="0" err="1"/>
              <a:t>s</a:t>
            </a:r>
            <a:r>
              <a:rPr lang="en-US" sz="1400" dirty="0"/>
              <a:t> (</a:t>
            </a:r>
            <a:r>
              <a:rPr lang="en-US" sz="1400" dirty="0" err="1"/>
              <a:t>mmol</a:t>
            </a:r>
            <a:r>
              <a:rPr lang="en-US" sz="1400" dirty="0"/>
              <a:t> H</a:t>
            </a:r>
            <a:r>
              <a:rPr lang="en-US" sz="1400" baseline="-25000" dirty="0"/>
              <a:t>2</a:t>
            </a:r>
            <a:r>
              <a:rPr lang="en-US" sz="1400" dirty="0"/>
              <a:t>O m</a:t>
            </a:r>
            <a:r>
              <a:rPr lang="en-US" sz="1400" baseline="30000" dirty="0"/>
              <a:t>-2</a:t>
            </a:r>
            <a:r>
              <a:rPr lang="en-US" sz="1400" dirty="0"/>
              <a:t> s</a:t>
            </a:r>
            <a:r>
              <a:rPr lang="en-US" sz="1400" baseline="30000" dirty="0"/>
              <a:t>-1</a:t>
            </a:r>
            <a:r>
              <a:rPr lang="en-US" sz="1400" dirty="0"/>
              <a:t>)</a:t>
            </a:r>
            <a:endParaRPr lang="en-GB" sz="1400" baseline="30000" dirty="0"/>
          </a:p>
        </p:txBody>
      </p:sp>
      <p:sp>
        <p:nvSpPr>
          <p:cNvPr id="38" name="TextBox 37"/>
          <p:cNvSpPr txBox="1"/>
          <p:nvPr/>
        </p:nvSpPr>
        <p:spPr>
          <a:xfrm rot="16200000">
            <a:off x="7032550" y="4509445"/>
            <a:ext cx="1715534" cy="307777"/>
          </a:xfrm>
          <a:prstGeom prst="rect">
            <a:avLst/>
          </a:prstGeom>
          <a:solidFill>
            <a:schemeClr val="bg1"/>
          </a:solidFill>
        </p:spPr>
        <p:txBody>
          <a:bodyPr wrap="none" rtlCol="0">
            <a:spAutoFit/>
          </a:bodyPr>
          <a:lstStyle/>
          <a:p>
            <a:r>
              <a:rPr lang="en-US" sz="1400" i="1" dirty="0" err="1"/>
              <a:t>g</a:t>
            </a:r>
            <a:r>
              <a:rPr lang="en-US" sz="1400" baseline="-25000" dirty="0" err="1"/>
              <a:t>s</a:t>
            </a:r>
            <a:r>
              <a:rPr lang="en-US" sz="1400" dirty="0"/>
              <a:t> (</a:t>
            </a:r>
            <a:r>
              <a:rPr lang="en-US" sz="1400" dirty="0" err="1"/>
              <a:t>mmol</a:t>
            </a:r>
            <a:r>
              <a:rPr lang="en-US" sz="1400" dirty="0"/>
              <a:t> H</a:t>
            </a:r>
            <a:r>
              <a:rPr lang="en-US" sz="1400" baseline="-25000" dirty="0"/>
              <a:t>2</a:t>
            </a:r>
            <a:r>
              <a:rPr lang="en-US" sz="1400" dirty="0"/>
              <a:t>O m</a:t>
            </a:r>
            <a:r>
              <a:rPr lang="en-US" sz="1400" baseline="30000" dirty="0"/>
              <a:t>-2</a:t>
            </a:r>
            <a:r>
              <a:rPr lang="en-US" sz="1400" dirty="0"/>
              <a:t> s</a:t>
            </a:r>
            <a:r>
              <a:rPr lang="en-US" sz="1400" baseline="30000" dirty="0"/>
              <a:t>-1</a:t>
            </a:r>
            <a:r>
              <a:rPr lang="en-US" sz="1400" dirty="0"/>
              <a:t>)</a:t>
            </a:r>
            <a:endParaRPr lang="en-GB" sz="1400" baseline="30000" dirty="0"/>
          </a:p>
        </p:txBody>
      </p:sp>
      <p:pic>
        <p:nvPicPr>
          <p:cNvPr id="2" name="Picture 1"/>
          <p:cNvPicPr>
            <a:picLocks noChangeAspect="1"/>
          </p:cNvPicPr>
          <p:nvPr/>
        </p:nvPicPr>
        <p:blipFill>
          <a:blip r:embed="rId5"/>
          <a:stretch>
            <a:fillRect/>
          </a:stretch>
        </p:blipFill>
        <p:spPr>
          <a:xfrm>
            <a:off x="356792" y="1556108"/>
            <a:ext cx="6096528" cy="4064352"/>
          </a:xfrm>
          <a:prstGeom prst="rect">
            <a:avLst/>
          </a:prstGeom>
        </p:spPr>
      </p:pic>
      <p:sp>
        <p:nvSpPr>
          <p:cNvPr id="7" name="TextBox 6"/>
          <p:cNvSpPr txBox="1"/>
          <p:nvPr/>
        </p:nvSpPr>
        <p:spPr>
          <a:xfrm rot="16200000">
            <a:off x="-534021" y="2973583"/>
            <a:ext cx="1935145" cy="338554"/>
          </a:xfrm>
          <a:prstGeom prst="rect">
            <a:avLst/>
          </a:prstGeom>
          <a:solidFill>
            <a:schemeClr val="bg1"/>
          </a:solidFill>
        </p:spPr>
        <p:txBody>
          <a:bodyPr wrap="none" rtlCol="0">
            <a:spAutoFit/>
          </a:bodyPr>
          <a:lstStyle/>
          <a:p>
            <a:r>
              <a:rPr lang="en-US" sz="1600" i="1" dirty="0" err="1"/>
              <a:t>g</a:t>
            </a:r>
            <a:r>
              <a:rPr lang="en-US" sz="1600" baseline="-25000" dirty="0" err="1"/>
              <a:t>s</a:t>
            </a:r>
            <a:r>
              <a:rPr lang="en-US" sz="1600" dirty="0"/>
              <a:t> (</a:t>
            </a:r>
            <a:r>
              <a:rPr lang="en-US" sz="1600" dirty="0" err="1"/>
              <a:t>mmol</a:t>
            </a:r>
            <a:r>
              <a:rPr lang="en-US" sz="1600" dirty="0"/>
              <a:t> H</a:t>
            </a:r>
            <a:r>
              <a:rPr lang="en-US" sz="1600" baseline="-25000" dirty="0"/>
              <a:t>2</a:t>
            </a:r>
            <a:r>
              <a:rPr lang="en-US" sz="1600" dirty="0"/>
              <a:t>O m</a:t>
            </a:r>
            <a:r>
              <a:rPr lang="en-US" sz="1600" baseline="30000" dirty="0"/>
              <a:t>-2</a:t>
            </a:r>
            <a:r>
              <a:rPr lang="en-US" sz="1600" dirty="0"/>
              <a:t> s</a:t>
            </a:r>
            <a:r>
              <a:rPr lang="en-US" sz="1600" baseline="30000" dirty="0"/>
              <a:t>-1</a:t>
            </a:r>
            <a:r>
              <a:rPr lang="en-US" sz="1600" dirty="0"/>
              <a:t>)</a:t>
            </a:r>
            <a:endParaRPr lang="en-GB" sz="1600" baseline="30000" dirty="0"/>
          </a:p>
        </p:txBody>
      </p:sp>
      <p:sp>
        <p:nvSpPr>
          <p:cNvPr id="28" name="TextBox 27"/>
          <p:cNvSpPr txBox="1"/>
          <p:nvPr/>
        </p:nvSpPr>
        <p:spPr>
          <a:xfrm>
            <a:off x="1994019" y="4592062"/>
            <a:ext cx="2901820" cy="338554"/>
          </a:xfrm>
          <a:prstGeom prst="rect">
            <a:avLst/>
          </a:prstGeom>
          <a:solidFill>
            <a:schemeClr val="bg1"/>
          </a:solidFill>
        </p:spPr>
        <p:txBody>
          <a:bodyPr wrap="none" rtlCol="0">
            <a:spAutoFit/>
          </a:bodyPr>
          <a:lstStyle/>
          <a:p>
            <a:r>
              <a:rPr lang="en-US" sz="1600" i="1" dirty="0"/>
              <a:t>Only extreme treatments plotted</a:t>
            </a:r>
            <a:endParaRPr lang="en-GB" sz="1600" baseline="30000" dirty="0"/>
          </a:p>
        </p:txBody>
      </p:sp>
      <p:cxnSp>
        <p:nvCxnSpPr>
          <p:cNvPr id="29" name="Straight Connector 28"/>
          <p:cNvCxnSpPr/>
          <p:nvPr/>
        </p:nvCxnSpPr>
        <p:spPr>
          <a:xfrm>
            <a:off x="7438205" y="1160197"/>
            <a:ext cx="0" cy="4303496"/>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0" name="TextBox 29"/>
          <p:cNvSpPr txBox="1"/>
          <p:nvPr/>
        </p:nvSpPr>
        <p:spPr>
          <a:xfrm>
            <a:off x="2702770" y="1160198"/>
            <a:ext cx="2274533" cy="338554"/>
          </a:xfrm>
          <a:prstGeom prst="rect">
            <a:avLst/>
          </a:prstGeom>
          <a:solidFill>
            <a:schemeClr val="bg1"/>
          </a:solidFill>
        </p:spPr>
        <p:txBody>
          <a:bodyPr wrap="none" rtlCol="0">
            <a:spAutoFit/>
          </a:bodyPr>
          <a:lstStyle/>
          <a:p>
            <a:r>
              <a:rPr lang="en-US" sz="1600" dirty="0"/>
              <a:t>Combination treatments </a:t>
            </a:r>
            <a:endParaRPr lang="en-GB" sz="1600" baseline="30000" dirty="0"/>
          </a:p>
        </p:txBody>
      </p:sp>
      <p:sp>
        <p:nvSpPr>
          <p:cNvPr id="31" name="TextBox 30"/>
          <p:cNvSpPr txBox="1"/>
          <p:nvPr/>
        </p:nvSpPr>
        <p:spPr>
          <a:xfrm>
            <a:off x="8278515" y="287959"/>
            <a:ext cx="2859309" cy="338554"/>
          </a:xfrm>
          <a:prstGeom prst="rect">
            <a:avLst/>
          </a:prstGeom>
          <a:solidFill>
            <a:schemeClr val="bg1"/>
          </a:solidFill>
        </p:spPr>
        <p:txBody>
          <a:bodyPr wrap="none" rtlCol="0">
            <a:spAutoFit/>
          </a:bodyPr>
          <a:lstStyle/>
          <a:p>
            <a:r>
              <a:rPr lang="en-US" sz="1600" dirty="0"/>
              <a:t>Main effects in Two-way ANOVA</a:t>
            </a:r>
            <a:endParaRPr lang="en-GB" sz="1600" baseline="30000" dirty="0"/>
          </a:p>
        </p:txBody>
      </p:sp>
      <p:cxnSp>
        <p:nvCxnSpPr>
          <p:cNvPr id="32" name="Straight Arrow Connector 31"/>
          <p:cNvCxnSpPr/>
          <p:nvPr/>
        </p:nvCxnSpPr>
        <p:spPr>
          <a:xfrm flipV="1">
            <a:off x="6431478" y="2269888"/>
            <a:ext cx="1414869" cy="1565325"/>
          </a:xfrm>
          <a:prstGeom prst="straightConnector1">
            <a:avLst/>
          </a:prstGeom>
          <a:ln w="28575">
            <a:solidFill>
              <a:schemeClr val="accent6"/>
            </a:solidFill>
            <a:tailEnd type="triangle"/>
          </a:ln>
        </p:spPr>
        <p:style>
          <a:lnRef idx="1">
            <a:schemeClr val="accent6"/>
          </a:lnRef>
          <a:fillRef idx="0">
            <a:schemeClr val="accent6"/>
          </a:fillRef>
          <a:effectRef idx="0">
            <a:schemeClr val="accent6"/>
          </a:effectRef>
          <a:fontRef idx="minor">
            <a:schemeClr val="tx1"/>
          </a:fontRef>
        </p:style>
      </p:cxnSp>
      <p:cxnSp>
        <p:nvCxnSpPr>
          <p:cNvPr id="33" name="Straight Arrow Connector 32"/>
          <p:cNvCxnSpPr/>
          <p:nvPr/>
        </p:nvCxnSpPr>
        <p:spPr>
          <a:xfrm>
            <a:off x="6442069" y="3825571"/>
            <a:ext cx="1426364" cy="1294844"/>
          </a:xfrm>
          <a:prstGeom prst="straightConnector1">
            <a:avLst/>
          </a:prstGeom>
          <a:ln w="28575">
            <a:solidFill>
              <a:srgbClr val="D53095"/>
            </a:solidFill>
            <a:tailEnd type="triangle"/>
          </a:ln>
        </p:spPr>
        <p:style>
          <a:lnRef idx="1">
            <a:schemeClr val="accent6"/>
          </a:lnRef>
          <a:fillRef idx="0">
            <a:schemeClr val="accent6"/>
          </a:fillRef>
          <a:effectRef idx="0">
            <a:schemeClr val="accent6"/>
          </a:effectRef>
          <a:fontRef idx="minor">
            <a:schemeClr val="tx1"/>
          </a:fontRef>
        </p:style>
      </p:cxnSp>
      <p:sp>
        <p:nvSpPr>
          <p:cNvPr id="34" name="TextBox 33"/>
          <p:cNvSpPr txBox="1"/>
          <p:nvPr/>
        </p:nvSpPr>
        <p:spPr>
          <a:xfrm>
            <a:off x="8902352" y="543640"/>
            <a:ext cx="1815818" cy="338554"/>
          </a:xfrm>
          <a:prstGeom prst="rect">
            <a:avLst/>
          </a:prstGeom>
          <a:solidFill>
            <a:schemeClr val="bg1"/>
          </a:solidFill>
        </p:spPr>
        <p:txBody>
          <a:bodyPr wrap="none" rtlCol="0">
            <a:spAutoFit/>
          </a:bodyPr>
          <a:lstStyle/>
          <a:p>
            <a:r>
              <a:rPr lang="en-US" sz="1600" dirty="0"/>
              <a:t>Effect of defoliation</a:t>
            </a:r>
            <a:endParaRPr lang="en-GB" sz="1600" baseline="30000" dirty="0"/>
          </a:p>
        </p:txBody>
      </p:sp>
      <p:pic>
        <p:nvPicPr>
          <p:cNvPr id="37" name="Picture 36"/>
          <p:cNvPicPr>
            <a:picLocks noChangeAspect="1"/>
          </p:cNvPicPr>
          <p:nvPr/>
        </p:nvPicPr>
        <p:blipFill>
          <a:blip r:embed="rId6"/>
          <a:stretch>
            <a:fillRect/>
          </a:stretch>
        </p:blipFill>
        <p:spPr>
          <a:xfrm>
            <a:off x="4088132" y="5647040"/>
            <a:ext cx="2249467" cy="834569"/>
          </a:xfrm>
          <a:prstGeom prst="rect">
            <a:avLst/>
          </a:prstGeom>
        </p:spPr>
      </p:pic>
      <p:pic>
        <p:nvPicPr>
          <p:cNvPr id="2050" name="Picture 2" descr="Resultado de imagen para stoma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2" y="5408276"/>
            <a:ext cx="2826172" cy="139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04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588"/>
          <a:stretch/>
        </p:blipFill>
        <p:spPr>
          <a:xfrm>
            <a:off x="7938910" y="891047"/>
            <a:ext cx="3605407" cy="2493079"/>
          </a:xfrm>
          <a:prstGeom prst="rect">
            <a:avLst/>
          </a:prstGeom>
        </p:spPr>
      </p:pic>
      <p:pic>
        <p:nvPicPr>
          <p:cNvPr id="4" name="Picture 3"/>
          <p:cNvPicPr>
            <a:picLocks noChangeAspect="1"/>
          </p:cNvPicPr>
          <p:nvPr/>
        </p:nvPicPr>
        <p:blipFill>
          <a:blip r:embed="rId4"/>
          <a:stretch>
            <a:fillRect/>
          </a:stretch>
        </p:blipFill>
        <p:spPr>
          <a:xfrm>
            <a:off x="554779" y="1381540"/>
            <a:ext cx="6096528" cy="4064352"/>
          </a:xfrm>
          <a:prstGeom prst="rect">
            <a:avLst/>
          </a:prstGeom>
        </p:spPr>
      </p:pic>
      <p:sp>
        <p:nvSpPr>
          <p:cNvPr id="3" name="TextBox 2"/>
          <p:cNvSpPr txBox="1"/>
          <p:nvPr/>
        </p:nvSpPr>
        <p:spPr>
          <a:xfrm rot="16200000">
            <a:off x="-425728" y="3057625"/>
            <a:ext cx="2163541" cy="338554"/>
          </a:xfrm>
          <a:prstGeom prst="rect">
            <a:avLst/>
          </a:prstGeom>
          <a:solidFill>
            <a:schemeClr val="bg1"/>
          </a:solidFill>
        </p:spPr>
        <p:txBody>
          <a:bodyPr wrap="none" rtlCol="0">
            <a:spAutoFit/>
          </a:bodyPr>
          <a:lstStyle/>
          <a:p>
            <a:r>
              <a:rPr lang="en-US" sz="1600" dirty="0"/>
              <a:t>Root starch (mg g</a:t>
            </a:r>
            <a:r>
              <a:rPr lang="en-US" sz="1600" baseline="30000" dirty="0"/>
              <a:t>-1</a:t>
            </a:r>
            <a:r>
              <a:rPr lang="en-US" sz="1600" dirty="0"/>
              <a:t> DM)</a:t>
            </a:r>
            <a:endParaRPr lang="en-GB" sz="1600" baseline="30000" dirty="0"/>
          </a:p>
        </p:txBody>
      </p:sp>
      <p:cxnSp>
        <p:nvCxnSpPr>
          <p:cNvPr id="6" name="Straight Arrow Connector 5"/>
          <p:cNvCxnSpPr/>
          <p:nvPr/>
        </p:nvCxnSpPr>
        <p:spPr>
          <a:xfrm>
            <a:off x="4140187" y="1885476"/>
            <a:ext cx="0" cy="460075"/>
          </a:xfrm>
          <a:prstGeom prst="straightConnector1">
            <a:avLst/>
          </a:prstGeom>
          <a:ln w="28575">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p:cNvCxnSpPr/>
          <p:nvPr/>
        </p:nvCxnSpPr>
        <p:spPr>
          <a:xfrm>
            <a:off x="5725147" y="1816523"/>
            <a:ext cx="0" cy="460075"/>
          </a:xfrm>
          <a:prstGeom prst="straightConnector1">
            <a:avLst/>
          </a:prstGeom>
          <a:ln w="28575">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12" name="TextBox 11"/>
          <p:cNvSpPr txBox="1"/>
          <p:nvPr/>
        </p:nvSpPr>
        <p:spPr>
          <a:xfrm>
            <a:off x="5276486" y="1371651"/>
            <a:ext cx="827086" cy="338554"/>
          </a:xfrm>
          <a:prstGeom prst="rect">
            <a:avLst/>
          </a:prstGeom>
          <a:solidFill>
            <a:schemeClr val="bg1"/>
          </a:solidFill>
        </p:spPr>
        <p:txBody>
          <a:bodyPr wrap="none" rtlCol="0">
            <a:spAutoFit/>
          </a:bodyPr>
          <a:lstStyle/>
          <a:p>
            <a:r>
              <a:rPr lang="en-US" sz="1600" i="1" dirty="0"/>
              <a:t>Harvest</a:t>
            </a:r>
            <a:endParaRPr lang="en-GB" sz="1600" baseline="30000" dirty="0"/>
          </a:p>
        </p:txBody>
      </p:sp>
      <p:sp>
        <p:nvSpPr>
          <p:cNvPr id="13" name="TextBox 12"/>
          <p:cNvSpPr txBox="1"/>
          <p:nvPr/>
        </p:nvSpPr>
        <p:spPr>
          <a:xfrm>
            <a:off x="3552468" y="1202838"/>
            <a:ext cx="1158009" cy="584775"/>
          </a:xfrm>
          <a:prstGeom prst="rect">
            <a:avLst/>
          </a:prstGeom>
          <a:solidFill>
            <a:schemeClr val="bg1"/>
          </a:solidFill>
        </p:spPr>
        <p:txBody>
          <a:bodyPr wrap="none" rtlCol="0">
            <a:spAutoFit/>
          </a:bodyPr>
          <a:lstStyle/>
          <a:p>
            <a:pPr algn="ctr"/>
            <a:r>
              <a:rPr lang="en-US" sz="1600" i="1" dirty="0"/>
              <a:t>Treatment</a:t>
            </a:r>
            <a:br>
              <a:rPr lang="en-US" sz="1600" i="1" dirty="0"/>
            </a:br>
            <a:r>
              <a:rPr lang="en-US" sz="1600" i="1" dirty="0"/>
              <a:t> application</a:t>
            </a:r>
            <a:endParaRPr lang="en-GB" sz="1600" baseline="30000" dirty="0"/>
          </a:p>
        </p:txBody>
      </p:sp>
      <p:cxnSp>
        <p:nvCxnSpPr>
          <p:cNvPr id="14" name="Straight Arrow Connector 13"/>
          <p:cNvCxnSpPr/>
          <p:nvPr/>
        </p:nvCxnSpPr>
        <p:spPr>
          <a:xfrm>
            <a:off x="9720268" y="986500"/>
            <a:ext cx="0" cy="460075"/>
          </a:xfrm>
          <a:prstGeom prst="straightConnector1">
            <a:avLst/>
          </a:prstGeom>
          <a:ln w="28575">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5" name="Straight Arrow Connector 14"/>
          <p:cNvCxnSpPr/>
          <p:nvPr/>
        </p:nvCxnSpPr>
        <p:spPr>
          <a:xfrm>
            <a:off x="10519115" y="903208"/>
            <a:ext cx="0" cy="460075"/>
          </a:xfrm>
          <a:prstGeom prst="straightConnector1">
            <a:avLst/>
          </a:prstGeom>
          <a:ln w="28575">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grpSp>
        <p:nvGrpSpPr>
          <p:cNvPr id="16" name="Group 15"/>
          <p:cNvGrpSpPr/>
          <p:nvPr/>
        </p:nvGrpSpPr>
        <p:grpSpPr>
          <a:xfrm>
            <a:off x="2128145" y="5576625"/>
            <a:ext cx="3233169" cy="1125954"/>
            <a:chOff x="3398715" y="2742249"/>
            <a:chExt cx="2424877" cy="844466"/>
          </a:xfrm>
        </p:grpSpPr>
        <p:grpSp>
          <p:nvGrpSpPr>
            <p:cNvPr id="17" name="Group 16"/>
            <p:cNvGrpSpPr/>
            <p:nvPr/>
          </p:nvGrpSpPr>
          <p:grpSpPr>
            <a:xfrm>
              <a:off x="3837230" y="2742249"/>
              <a:ext cx="1986362" cy="844466"/>
              <a:chOff x="3352017" y="3951539"/>
              <a:chExt cx="1986362" cy="844466"/>
            </a:xfrm>
          </p:grpSpPr>
          <p:sp>
            <p:nvSpPr>
              <p:cNvPr id="27" name="TextBox 26"/>
              <p:cNvSpPr txBox="1"/>
              <p:nvPr/>
            </p:nvSpPr>
            <p:spPr>
              <a:xfrm>
                <a:off x="3361055" y="4323014"/>
                <a:ext cx="1944282" cy="253916"/>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 33% Leaves – 100% Fruit</a:t>
                </a:r>
                <a:endParaRPr lang="en-GB" sz="1600" dirty="0">
                  <a:latin typeface="Arial" panose="020B0604020202020204" pitchFamily="34" charset="0"/>
                  <a:cs typeface="Arial" panose="020B0604020202020204" pitchFamily="34" charset="0"/>
                </a:endParaRPr>
              </a:p>
            </p:txBody>
          </p:sp>
          <p:sp>
            <p:nvSpPr>
              <p:cNvPr id="28" name="TextBox 27"/>
              <p:cNvSpPr txBox="1"/>
              <p:nvPr/>
            </p:nvSpPr>
            <p:spPr>
              <a:xfrm>
                <a:off x="3369945" y="4542089"/>
                <a:ext cx="1902204" cy="253916"/>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 33% Leaves –  33% Fruit</a:t>
                </a:r>
                <a:endParaRPr lang="en-GB" sz="1600" dirty="0">
                  <a:latin typeface="Arial" panose="020B0604020202020204" pitchFamily="34" charset="0"/>
                  <a:cs typeface="Arial" panose="020B0604020202020204" pitchFamily="34" charset="0"/>
                </a:endParaRPr>
              </a:p>
            </p:txBody>
          </p:sp>
          <p:sp>
            <p:nvSpPr>
              <p:cNvPr id="29" name="TextBox 28"/>
              <p:cNvSpPr txBox="1"/>
              <p:nvPr/>
            </p:nvSpPr>
            <p:spPr>
              <a:xfrm>
                <a:off x="3352017" y="3951539"/>
                <a:ext cx="1986362" cy="253916"/>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100% Leaves – 100% Fruit</a:t>
                </a:r>
                <a:endParaRPr lang="en-GB" sz="1600" dirty="0">
                  <a:latin typeface="Arial" panose="020B0604020202020204" pitchFamily="34" charset="0"/>
                  <a:cs typeface="Arial" panose="020B0604020202020204" pitchFamily="34" charset="0"/>
                </a:endParaRPr>
              </a:p>
            </p:txBody>
          </p:sp>
          <p:sp>
            <p:nvSpPr>
              <p:cNvPr id="30" name="TextBox 29"/>
              <p:cNvSpPr txBox="1"/>
              <p:nvPr/>
            </p:nvSpPr>
            <p:spPr>
              <a:xfrm>
                <a:off x="3360420" y="4132514"/>
                <a:ext cx="1944282" cy="253916"/>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100% Leaves –  33% Fruit</a:t>
                </a:r>
                <a:endParaRPr lang="en-GB" sz="1600" dirty="0">
                  <a:latin typeface="Arial" panose="020B0604020202020204" pitchFamily="34" charset="0"/>
                  <a:cs typeface="Arial" panose="020B0604020202020204" pitchFamily="34" charset="0"/>
                </a:endParaRPr>
              </a:p>
            </p:txBody>
          </p:sp>
        </p:grpSp>
        <p:grpSp>
          <p:nvGrpSpPr>
            <p:cNvPr id="18" name="Group 17"/>
            <p:cNvGrpSpPr/>
            <p:nvPr/>
          </p:nvGrpSpPr>
          <p:grpSpPr>
            <a:xfrm>
              <a:off x="3398715" y="2789686"/>
              <a:ext cx="487680" cy="774192"/>
              <a:chOff x="3949822" y="1895856"/>
              <a:chExt cx="487680" cy="774192"/>
            </a:xfrm>
          </p:grpSpPr>
          <p:cxnSp>
            <p:nvCxnSpPr>
              <p:cNvPr id="19" name="Straight Connector 18"/>
              <p:cNvCxnSpPr/>
              <p:nvPr/>
            </p:nvCxnSpPr>
            <p:spPr>
              <a:xfrm flipH="1">
                <a:off x="3949822" y="1987336"/>
                <a:ext cx="457200" cy="0"/>
              </a:xfrm>
              <a:prstGeom prst="line">
                <a:avLst/>
              </a:prstGeom>
              <a:ln w="349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962014" y="2176312"/>
                <a:ext cx="457200" cy="0"/>
              </a:xfrm>
              <a:prstGeom prst="line">
                <a:avLst/>
              </a:prstGeom>
              <a:ln w="34925">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80302" y="2383576"/>
                <a:ext cx="457200" cy="0"/>
              </a:xfrm>
              <a:prstGeom prst="line">
                <a:avLst/>
              </a:prstGeom>
              <a:ln w="34925">
                <a:solidFill>
                  <a:srgbClr val="9ACD3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968110" y="2572552"/>
                <a:ext cx="457200" cy="0"/>
              </a:xfrm>
              <a:prstGeom prst="line">
                <a:avLst/>
              </a:prstGeom>
              <a:ln w="34925">
                <a:solidFill>
                  <a:srgbClr val="9ACD32"/>
                </a:solidFill>
                <a:prstDash val="sysDot"/>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139484" y="2097024"/>
                <a:ext cx="152400" cy="16459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4139484" y="2505456"/>
                <a:ext cx="152400" cy="164592"/>
              </a:xfrm>
              <a:prstGeom prst="rect">
                <a:avLst/>
              </a:prstGeom>
              <a:solidFill>
                <a:srgbClr val="9ACD32"/>
              </a:solidFill>
              <a:ln>
                <a:solidFill>
                  <a:srgbClr val="99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4133388" y="1895856"/>
                <a:ext cx="152400" cy="16459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4139484" y="2298192"/>
                <a:ext cx="152400" cy="164592"/>
              </a:xfrm>
              <a:prstGeom prst="rect">
                <a:avLst/>
              </a:prstGeom>
              <a:solidFill>
                <a:srgbClr val="9ACD32"/>
              </a:solidFill>
              <a:ln>
                <a:solidFill>
                  <a:srgbClr val="99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7" name="Picture 6"/>
          <p:cNvPicPr>
            <a:picLocks noChangeAspect="1"/>
          </p:cNvPicPr>
          <p:nvPr/>
        </p:nvPicPr>
        <p:blipFill rotWithShape="1">
          <a:blip r:embed="rId5"/>
          <a:srcRect l="4123"/>
          <a:stretch/>
        </p:blipFill>
        <p:spPr>
          <a:xfrm>
            <a:off x="7967222" y="3670519"/>
            <a:ext cx="3625001" cy="2520573"/>
          </a:xfrm>
          <a:prstGeom prst="rect">
            <a:avLst/>
          </a:prstGeom>
        </p:spPr>
      </p:pic>
      <p:sp>
        <p:nvSpPr>
          <p:cNvPr id="31" name="TextBox 30"/>
          <p:cNvSpPr txBox="1"/>
          <p:nvPr/>
        </p:nvSpPr>
        <p:spPr>
          <a:xfrm>
            <a:off x="0" y="54482"/>
            <a:ext cx="7598004" cy="1405641"/>
          </a:xfrm>
          <a:prstGeom prst="rect">
            <a:avLst/>
          </a:prstGeom>
          <a:solidFill>
            <a:schemeClr val="bg1"/>
          </a:solidFill>
        </p:spPr>
        <p:txBody>
          <a:bodyPr wrap="square" rtlCol="0">
            <a:spAutoFit/>
          </a:bodyPr>
          <a:lstStyle/>
          <a:p>
            <a:r>
              <a:rPr lang="en-US" sz="4267" i="1" dirty="0"/>
              <a:t>Leaf area determines plant reserves:  NOT FRUIT</a:t>
            </a:r>
            <a:endParaRPr lang="en-US" sz="1600" i="1" dirty="0"/>
          </a:p>
        </p:txBody>
      </p:sp>
      <p:sp>
        <p:nvSpPr>
          <p:cNvPr id="32" name="TextBox 31"/>
          <p:cNvSpPr txBox="1"/>
          <p:nvPr/>
        </p:nvSpPr>
        <p:spPr>
          <a:xfrm>
            <a:off x="6368877" y="1400615"/>
            <a:ext cx="1006301" cy="338554"/>
          </a:xfrm>
          <a:prstGeom prst="rect">
            <a:avLst/>
          </a:prstGeom>
          <a:solidFill>
            <a:schemeClr val="bg1"/>
          </a:solidFill>
        </p:spPr>
        <p:txBody>
          <a:bodyPr wrap="none" rtlCol="0">
            <a:spAutoFit/>
          </a:bodyPr>
          <a:lstStyle/>
          <a:p>
            <a:r>
              <a:rPr lang="en-US" sz="1600" i="1" dirty="0"/>
              <a:t>Last week</a:t>
            </a:r>
            <a:endParaRPr lang="en-GB" sz="1600" baseline="30000" dirty="0"/>
          </a:p>
        </p:txBody>
      </p:sp>
      <p:cxnSp>
        <p:nvCxnSpPr>
          <p:cNvPr id="33" name="Straight Arrow Connector 32"/>
          <p:cNvCxnSpPr/>
          <p:nvPr/>
        </p:nvCxnSpPr>
        <p:spPr>
          <a:xfrm flipH="1">
            <a:off x="6462677" y="1726390"/>
            <a:ext cx="116521" cy="362551"/>
          </a:xfrm>
          <a:prstGeom prst="straightConnector1">
            <a:avLst/>
          </a:prstGeom>
          <a:ln w="28575">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34" name="TextBox 33"/>
          <p:cNvSpPr txBox="1"/>
          <p:nvPr/>
        </p:nvSpPr>
        <p:spPr>
          <a:xfrm>
            <a:off x="8850403" y="3333762"/>
            <a:ext cx="1698670" cy="338554"/>
          </a:xfrm>
          <a:prstGeom prst="rect">
            <a:avLst/>
          </a:prstGeom>
          <a:solidFill>
            <a:schemeClr val="bg1"/>
          </a:solidFill>
        </p:spPr>
        <p:txBody>
          <a:bodyPr wrap="none" rtlCol="0">
            <a:spAutoFit/>
          </a:bodyPr>
          <a:lstStyle/>
          <a:p>
            <a:r>
              <a:rPr lang="en-US" sz="1600" dirty="0"/>
              <a:t>Effect of crop load</a:t>
            </a:r>
            <a:endParaRPr lang="en-GB" sz="1600" baseline="30000" dirty="0"/>
          </a:p>
        </p:txBody>
      </p:sp>
      <p:cxnSp>
        <p:nvCxnSpPr>
          <p:cNvPr id="35" name="Straight Connector 34"/>
          <p:cNvCxnSpPr/>
          <p:nvPr/>
        </p:nvCxnSpPr>
        <p:spPr>
          <a:xfrm>
            <a:off x="7401540" y="1306867"/>
            <a:ext cx="0" cy="4303496"/>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TextBox 35"/>
          <p:cNvSpPr txBox="1"/>
          <p:nvPr/>
        </p:nvSpPr>
        <p:spPr>
          <a:xfrm>
            <a:off x="8278515" y="287959"/>
            <a:ext cx="2859309" cy="338554"/>
          </a:xfrm>
          <a:prstGeom prst="rect">
            <a:avLst/>
          </a:prstGeom>
          <a:solidFill>
            <a:schemeClr val="bg1"/>
          </a:solidFill>
        </p:spPr>
        <p:txBody>
          <a:bodyPr wrap="none" rtlCol="0">
            <a:spAutoFit/>
          </a:bodyPr>
          <a:lstStyle/>
          <a:p>
            <a:r>
              <a:rPr lang="en-US" sz="1600" dirty="0"/>
              <a:t>Main effects in Two-way ANOVA</a:t>
            </a:r>
            <a:endParaRPr lang="en-GB" sz="1600" baseline="30000" dirty="0"/>
          </a:p>
        </p:txBody>
      </p:sp>
      <p:cxnSp>
        <p:nvCxnSpPr>
          <p:cNvPr id="37" name="Straight Arrow Connector 36"/>
          <p:cNvCxnSpPr/>
          <p:nvPr/>
        </p:nvCxnSpPr>
        <p:spPr>
          <a:xfrm flipV="1">
            <a:off x="6431478" y="2269888"/>
            <a:ext cx="1414869" cy="1565325"/>
          </a:xfrm>
          <a:prstGeom prst="straightConnector1">
            <a:avLst/>
          </a:prstGeom>
          <a:ln w="28575">
            <a:solidFill>
              <a:schemeClr val="accent6"/>
            </a:solidFill>
            <a:tailEnd type="triangle"/>
          </a:ln>
        </p:spPr>
        <p:style>
          <a:lnRef idx="1">
            <a:schemeClr val="accent6"/>
          </a:lnRef>
          <a:fillRef idx="0">
            <a:schemeClr val="accent6"/>
          </a:fillRef>
          <a:effectRef idx="0">
            <a:schemeClr val="accent6"/>
          </a:effectRef>
          <a:fontRef idx="minor">
            <a:schemeClr val="tx1"/>
          </a:fontRef>
        </p:style>
      </p:cxnSp>
      <p:cxnSp>
        <p:nvCxnSpPr>
          <p:cNvPr id="38" name="Straight Arrow Connector 37"/>
          <p:cNvCxnSpPr/>
          <p:nvPr/>
        </p:nvCxnSpPr>
        <p:spPr>
          <a:xfrm>
            <a:off x="6442069" y="3825571"/>
            <a:ext cx="1426364" cy="1294844"/>
          </a:xfrm>
          <a:prstGeom prst="straightConnector1">
            <a:avLst/>
          </a:prstGeom>
          <a:ln w="28575">
            <a:solidFill>
              <a:srgbClr val="D53095"/>
            </a:solidFill>
            <a:tailEnd type="triangle"/>
          </a:ln>
        </p:spPr>
        <p:style>
          <a:lnRef idx="1">
            <a:schemeClr val="accent6"/>
          </a:lnRef>
          <a:fillRef idx="0">
            <a:schemeClr val="accent6"/>
          </a:fillRef>
          <a:effectRef idx="0">
            <a:schemeClr val="accent6"/>
          </a:effectRef>
          <a:fontRef idx="minor">
            <a:schemeClr val="tx1"/>
          </a:fontRef>
        </p:style>
      </p:cxnSp>
      <p:sp>
        <p:nvSpPr>
          <p:cNvPr id="39" name="TextBox 38"/>
          <p:cNvSpPr txBox="1"/>
          <p:nvPr/>
        </p:nvSpPr>
        <p:spPr>
          <a:xfrm>
            <a:off x="8902352" y="543640"/>
            <a:ext cx="1815818" cy="338554"/>
          </a:xfrm>
          <a:prstGeom prst="rect">
            <a:avLst/>
          </a:prstGeom>
          <a:solidFill>
            <a:schemeClr val="bg1"/>
          </a:solidFill>
        </p:spPr>
        <p:txBody>
          <a:bodyPr wrap="none" rtlCol="0">
            <a:spAutoFit/>
          </a:bodyPr>
          <a:lstStyle/>
          <a:p>
            <a:r>
              <a:rPr lang="en-US" sz="1600" dirty="0"/>
              <a:t>Effect of defoliation</a:t>
            </a:r>
            <a:endParaRPr lang="en-GB" sz="1600" baseline="30000" dirty="0"/>
          </a:p>
        </p:txBody>
      </p:sp>
    </p:spTree>
    <p:extLst>
      <p:ext uri="{BB962C8B-B14F-4D97-AF65-F5344CB8AC3E}">
        <p14:creationId xmlns:p14="http://schemas.microsoft.com/office/powerpoint/2010/main" val="3675922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385" y="155276"/>
            <a:ext cx="5823197" cy="523220"/>
          </a:xfrm>
          <a:prstGeom prst="rect">
            <a:avLst/>
          </a:prstGeom>
          <a:noFill/>
        </p:spPr>
        <p:txBody>
          <a:bodyPr wrap="none" rtlCol="0">
            <a:spAutoFit/>
          </a:bodyPr>
          <a:lstStyle/>
          <a:p>
            <a:r>
              <a:rPr lang="en-US" sz="2800" b="1" dirty="0"/>
              <a:t>Should you DROP UNSOLD FRUIT? </a:t>
            </a:r>
          </a:p>
        </p:txBody>
      </p:sp>
      <p:sp>
        <p:nvSpPr>
          <p:cNvPr id="3" name="TextBox 2"/>
          <p:cNvSpPr txBox="1"/>
          <p:nvPr/>
        </p:nvSpPr>
        <p:spPr>
          <a:xfrm>
            <a:off x="150483" y="1081272"/>
            <a:ext cx="4815217"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Harvest is completed 10 to 40 days post-plateau of sugar accumulation </a:t>
            </a:r>
          </a:p>
          <a:p>
            <a:pPr marL="742950" lvl="1" indent="-285750">
              <a:buFont typeface="Arial" panose="020B0604020202020204" pitchFamily="34" charset="0"/>
              <a:buChar char="•"/>
            </a:pPr>
            <a:r>
              <a:rPr lang="en-US" sz="2400" dirty="0"/>
              <a:t>(10 to 40 days after 21% TSS berry)</a:t>
            </a:r>
          </a:p>
          <a:p>
            <a:pPr marL="285750" indent="-285750">
              <a:buFont typeface="Arial" panose="020B0604020202020204" pitchFamily="34" charset="0"/>
              <a:buChar char="•"/>
            </a:pPr>
            <a:r>
              <a:rPr lang="en-US" sz="2400" dirty="0"/>
              <a:t>Carbohydrate reserves in grapevine are usually filled before harvest</a:t>
            </a:r>
          </a:p>
          <a:p>
            <a:pPr marL="742950" lvl="1" indent="-285750">
              <a:buFont typeface="Arial" panose="020B0604020202020204" pitchFamily="34" charset="0"/>
              <a:buChar char="•"/>
            </a:pPr>
            <a:r>
              <a:rPr lang="en-US" sz="2400" dirty="0"/>
              <a:t>Directly affected by leaf area</a:t>
            </a:r>
          </a:p>
          <a:p>
            <a:pPr marL="742950" lvl="1" indent="-285750">
              <a:buFont typeface="Arial" panose="020B0604020202020204" pitchFamily="34" charset="0"/>
              <a:buChar char="•"/>
            </a:pPr>
            <a:r>
              <a:rPr lang="en-US" sz="2400" dirty="0"/>
              <a:t>Cluster number has no effect</a:t>
            </a:r>
          </a:p>
          <a:p>
            <a:pPr marL="742950" lvl="1" indent="-285750">
              <a:buFont typeface="Arial" panose="020B0604020202020204" pitchFamily="34" charset="0"/>
              <a:buChar char="•"/>
            </a:pPr>
            <a:r>
              <a:rPr lang="en-US" sz="2400" dirty="0"/>
              <a:t>Harvest date has no effect</a:t>
            </a:r>
          </a:p>
          <a:p>
            <a:pPr marL="285750" indent="-285750">
              <a:buFont typeface="Arial" panose="020B0604020202020204" pitchFamily="34" charset="0"/>
              <a:buChar char="•"/>
            </a:pPr>
            <a:r>
              <a:rPr lang="en-US" sz="2400" dirty="0"/>
              <a:t>Leaving unsold clusters on the vine has NO effect on the CHO balance </a:t>
            </a:r>
          </a:p>
        </p:txBody>
      </p:sp>
      <p:pic>
        <p:nvPicPr>
          <p:cNvPr id="4" name="Picture 3"/>
          <p:cNvPicPr>
            <a:picLocks noChangeAspect="1"/>
          </p:cNvPicPr>
          <p:nvPr/>
        </p:nvPicPr>
        <p:blipFill>
          <a:blip r:embed="rId2"/>
          <a:stretch>
            <a:fillRect/>
          </a:stretch>
        </p:blipFill>
        <p:spPr>
          <a:xfrm>
            <a:off x="4418188" y="724618"/>
            <a:ext cx="7773812" cy="4345611"/>
          </a:xfrm>
          <a:prstGeom prst="rect">
            <a:avLst/>
          </a:prstGeom>
        </p:spPr>
      </p:pic>
      <p:sp>
        <p:nvSpPr>
          <p:cNvPr id="5" name="TextBox 4"/>
          <p:cNvSpPr txBox="1"/>
          <p:nvPr/>
        </p:nvSpPr>
        <p:spPr>
          <a:xfrm>
            <a:off x="5549660" y="5871727"/>
            <a:ext cx="11747499" cy="830997"/>
          </a:xfrm>
          <a:prstGeom prst="rect">
            <a:avLst/>
          </a:prstGeom>
          <a:noFill/>
        </p:spPr>
        <p:txBody>
          <a:bodyPr wrap="square" rtlCol="0">
            <a:spAutoFit/>
          </a:bodyPr>
          <a:lstStyle/>
          <a:p>
            <a:pPr marL="285750" indent="-285750">
              <a:buFont typeface="Arial" panose="020B0604020202020204" pitchFamily="34" charset="0"/>
              <a:buChar char="•"/>
            </a:pPr>
            <a:r>
              <a:rPr lang="en-US" sz="600" dirty="0" err="1"/>
              <a:t>Antalick</a:t>
            </a:r>
            <a:r>
              <a:rPr lang="en-US" sz="600" dirty="0"/>
              <a:t> A., et al. (2021). </a:t>
            </a:r>
            <a:r>
              <a:rPr lang="en-US" sz="600" dirty="0" err="1"/>
              <a:t>OenoOne</a:t>
            </a:r>
            <a:r>
              <a:rPr lang="en-US" sz="600" dirty="0"/>
              <a:t>, DOI:10.20870/oeno-one.2021.55.2.4527</a:t>
            </a:r>
          </a:p>
          <a:p>
            <a:pPr marL="285750" indent="-285750">
              <a:buFont typeface="Arial" panose="020B0604020202020204" pitchFamily="34" charset="0"/>
              <a:buChar char="•"/>
            </a:pPr>
            <a:r>
              <a:rPr lang="en-US" sz="600" dirty="0" err="1"/>
              <a:t>Candolfi-Vasconcelos</a:t>
            </a:r>
            <a:r>
              <a:rPr lang="en-US" sz="600" dirty="0"/>
              <a:t>, M. C., et al. (1994). Planta 192, 567–573. </a:t>
            </a:r>
            <a:r>
              <a:rPr lang="en-US" sz="600" dirty="0" err="1"/>
              <a:t>doi</a:t>
            </a:r>
            <a:r>
              <a:rPr lang="en-US" sz="600" dirty="0"/>
              <a:t>: 10.1007/BF00203595</a:t>
            </a:r>
          </a:p>
          <a:p>
            <a:pPr marL="285750" indent="-285750">
              <a:buFont typeface="Arial" panose="020B0604020202020204" pitchFamily="34" charset="0"/>
              <a:buChar char="•"/>
            </a:pPr>
            <a:r>
              <a:rPr lang="en-US" sz="600" dirty="0" err="1"/>
              <a:t>Deloire</a:t>
            </a:r>
            <a:r>
              <a:rPr lang="en-US" sz="600" dirty="0"/>
              <a:t>, A. (2013). 15th Australian Wine Industry Technical Conference, Sydney, New South Wales. 47-50.</a:t>
            </a:r>
          </a:p>
          <a:p>
            <a:pPr marL="285750" indent="-285750">
              <a:buFont typeface="Arial" panose="020B0604020202020204" pitchFamily="34" charset="0"/>
              <a:buChar char="•"/>
            </a:pPr>
            <a:r>
              <a:rPr lang="en-US" sz="600" dirty="0"/>
              <a:t>Martinez-Luscher and Kurtural (2021). Front. Plant . Sci. https://doi.org/10.3389/fpls.2021.695319</a:t>
            </a:r>
          </a:p>
          <a:p>
            <a:pPr marL="285750" indent="-285750">
              <a:buFont typeface="Arial" panose="020B0604020202020204" pitchFamily="34" charset="0"/>
              <a:buChar char="•"/>
            </a:pPr>
            <a:r>
              <a:rPr lang="en-US" sz="600" dirty="0" err="1"/>
              <a:t>Rossouw</a:t>
            </a:r>
            <a:r>
              <a:rPr lang="en-US" sz="600" dirty="0"/>
              <a:t> G.C., et al. (2017). Scientia </a:t>
            </a:r>
            <a:r>
              <a:rPr lang="en-US" sz="600" dirty="0" err="1"/>
              <a:t>Horticulturae</a:t>
            </a:r>
            <a:r>
              <a:rPr lang="en-US" sz="600" dirty="0"/>
              <a:t> (216), 215-225.  </a:t>
            </a:r>
          </a:p>
          <a:p>
            <a:pPr marL="285750" indent="-285750">
              <a:buFont typeface="Arial" panose="020B0604020202020204" pitchFamily="34" charset="0"/>
              <a:buChar char="•"/>
            </a:pPr>
            <a:r>
              <a:rPr lang="en-US" sz="600" dirty="0"/>
              <a:t>Torres N., et al. (2021). Front. Plant Sci., https://doi.org/10.3389/fpls.2021.633600</a:t>
            </a:r>
          </a:p>
          <a:p>
            <a:pPr marL="285750" indent="-285750">
              <a:buFont typeface="Arial" panose="020B0604020202020204" pitchFamily="34" charset="0"/>
              <a:buChar char="•"/>
            </a:pPr>
            <a:r>
              <a:rPr lang="en-US" sz="600" dirty="0" err="1"/>
              <a:t>Vrignon-Brenas</a:t>
            </a:r>
            <a:r>
              <a:rPr lang="en-US" sz="600" dirty="0"/>
              <a:t> S.,  et al. (2019).  </a:t>
            </a:r>
            <a:r>
              <a:rPr lang="en-US" sz="600" dirty="0" err="1"/>
              <a:t>OenoOne</a:t>
            </a:r>
            <a:r>
              <a:rPr lang="en-US" sz="600" dirty="0"/>
              <a:t>, DOI : 10.20870/oeno-one.2019.53.2.2431</a:t>
            </a:r>
          </a:p>
          <a:p>
            <a:pPr marL="285750" indent="-285750">
              <a:buFont typeface="Arial" panose="020B0604020202020204" pitchFamily="34" charset="0"/>
              <a:buChar char="•"/>
            </a:pPr>
            <a:r>
              <a:rPr lang="en-US" sz="600" dirty="0"/>
              <a:t>Zapata, C., et al. (2004). J. Plant Physiol. 161, 1031–1040. </a:t>
            </a:r>
            <a:r>
              <a:rPr lang="en-US" sz="600" dirty="0" err="1"/>
              <a:t>doi</a:t>
            </a:r>
            <a:r>
              <a:rPr lang="en-US" sz="600" dirty="0"/>
              <a:t>: 10.1016/j.jplph.2003.11.009</a:t>
            </a:r>
            <a:endParaRPr lang="en-US" sz="1050" dirty="0"/>
          </a:p>
        </p:txBody>
      </p:sp>
    </p:spTree>
    <p:extLst>
      <p:ext uri="{BB962C8B-B14F-4D97-AF65-F5344CB8AC3E}">
        <p14:creationId xmlns:p14="http://schemas.microsoft.com/office/powerpoint/2010/main" val="2489824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8349"/>
            <a:ext cx="12192000" cy="629351"/>
          </a:xfrm>
        </p:spPr>
        <p:txBody>
          <a:bodyPr>
            <a:normAutofit/>
          </a:bodyPr>
          <a:lstStyle/>
          <a:p>
            <a:r>
              <a:rPr lang="en-US" sz="3200" dirty="0"/>
              <a:t>Sugar plateau and root starch replenishment in Cabernet Sauvignon</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26" y="518808"/>
            <a:ext cx="6628051" cy="3967467"/>
          </a:xfrm>
          <a:prstGeom prst="rect">
            <a:avLst/>
          </a:prstGeom>
        </p:spPr>
      </p:pic>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l="4713" r="19949" b="8463"/>
          <a:stretch/>
        </p:blipFill>
        <p:spPr>
          <a:xfrm>
            <a:off x="6552525" y="2272497"/>
            <a:ext cx="5639475" cy="3615088"/>
          </a:xfrm>
          <a:prstGeom prst="rect">
            <a:avLst/>
          </a:prstGeom>
        </p:spPr>
      </p:pic>
      <p:cxnSp>
        <p:nvCxnSpPr>
          <p:cNvPr id="19" name="Straight Arrow Connector 18"/>
          <p:cNvCxnSpPr/>
          <p:nvPr/>
        </p:nvCxnSpPr>
        <p:spPr>
          <a:xfrm>
            <a:off x="10229849" y="3143250"/>
            <a:ext cx="0" cy="249555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a:off x="3000375" y="1438275"/>
            <a:ext cx="3000375" cy="2952750"/>
          </a:xfrm>
          <a:prstGeom prst="bentConnector3">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419637" y="5760566"/>
            <a:ext cx="3905250" cy="369332"/>
          </a:xfrm>
          <a:prstGeom prst="rect">
            <a:avLst/>
          </a:prstGeom>
          <a:noFill/>
        </p:spPr>
        <p:txBody>
          <a:bodyPr wrap="square" rtlCol="0">
            <a:spAutoFit/>
          </a:bodyPr>
          <a:lstStyle/>
          <a:p>
            <a:r>
              <a:rPr lang="en-US" dirty="0"/>
              <a:t>% Total soluble solids in must</a:t>
            </a:r>
          </a:p>
        </p:txBody>
      </p:sp>
      <p:sp>
        <p:nvSpPr>
          <p:cNvPr id="25" name="TextBox 24"/>
          <p:cNvSpPr txBox="1"/>
          <p:nvPr/>
        </p:nvSpPr>
        <p:spPr>
          <a:xfrm>
            <a:off x="6289327" y="2121232"/>
            <a:ext cx="461665" cy="2647890"/>
          </a:xfrm>
          <a:prstGeom prst="rect">
            <a:avLst/>
          </a:prstGeom>
          <a:noFill/>
        </p:spPr>
        <p:txBody>
          <a:bodyPr vert="vert270" wrap="square" rtlCol="0">
            <a:spAutoFit/>
          </a:bodyPr>
          <a:lstStyle/>
          <a:p>
            <a:r>
              <a:rPr lang="en-US" dirty="0"/>
              <a:t>Anthocyanins mg/g</a:t>
            </a:r>
          </a:p>
        </p:txBody>
      </p:sp>
      <p:sp>
        <p:nvSpPr>
          <p:cNvPr id="26" name="TextBox 25"/>
          <p:cNvSpPr txBox="1"/>
          <p:nvPr/>
        </p:nvSpPr>
        <p:spPr>
          <a:xfrm>
            <a:off x="8026612" y="1518453"/>
            <a:ext cx="3298275" cy="369332"/>
          </a:xfrm>
          <a:prstGeom prst="rect">
            <a:avLst/>
          </a:prstGeom>
          <a:noFill/>
        </p:spPr>
        <p:txBody>
          <a:bodyPr wrap="none" rtlCol="0">
            <a:spAutoFit/>
          </a:bodyPr>
          <a:lstStyle/>
          <a:p>
            <a:r>
              <a:rPr lang="en-US" dirty="0"/>
              <a:t>Between 11 August to 20 August </a:t>
            </a:r>
          </a:p>
        </p:txBody>
      </p:sp>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5360" y="4388986"/>
            <a:ext cx="1851077" cy="2469014"/>
          </a:xfrm>
          <a:prstGeom prst="rect">
            <a:avLst/>
          </a:prstGeom>
        </p:spPr>
      </p:pic>
      <p:pic>
        <p:nvPicPr>
          <p:cNvPr id="28" name="Picture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700" y="4393654"/>
            <a:ext cx="1847577" cy="2464346"/>
          </a:xfrm>
          <a:prstGeom prst="rect">
            <a:avLst/>
          </a:prstGeom>
        </p:spPr>
      </p:pic>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69692" y="4986734"/>
            <a:ext cx="2781300" cy="1854200"/>
          </a:xfrm>
          <a:prstGeom prst="rect">
            <a:avLst/>
          </a:prstGeom>
        </p:spPr>
      </p:pic>
      <p:sp>
        <p:nvSpPr>
          <p:cNvPr id="2" name="TextBox 1"/>
          <p:cNvSpPr txBox="1"/>
          <p:nvPr/>
        </p:nvSpPr>
        <p:spPr>
          <a:xfrm>
            <a:off x="7107953" y="6140221"/>
            <a:ext cx="5135592" cy="369332"/>
          </a:xfrm>
          <a:prstGeom prst="rect">
            <a:avLst/>
          </a:prstGeom>
          <a:noFill/>
        </p:spPr>
        <p:txBody>
          <a:bodyPr wrap="square" rtlCol="0">
            <a:spAutoFit/>
          </a:bodyPr>
          <a:lstStyle/>
          <a:p>
            <a:r>
              <a:rPr lang="en-US" dirty="0"/>
              <a:t>Martinez and Kurtural 2021 Frontiers in Plant Science</a:t>
            </a:r>
          </a:p>
        </p:txBody>
      </p:sp>
    </p:spTree>
    <p:extLst>
      <p:ext uri="{BB962C8B-B14F-4D97-AF65-F5344CB8AC3E}">
        <p14:creationId xmlns:p14="http://schemas.microsoft.com/office/powerpoint/2010/main" val="2063927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2A914CF-1FEF-1A55-96A3-45753DD8DD9A}"/>
              </a:ext>
            </a:extLst>
          </p:cNvPr>
          <p:cNvSpPr>
            <a:spLocks noGrp="1"/>
          </p:cNvSpPr>
          <p:nvPr>
            <p:ph type="title"/>
          </p:nvPr>
        </p:nvSpPr>
        <p:spPr>
          <a:xfrm>
            <a:off x="640080" y="325369"/>
            <a:ext cx="4368602" cy="1956841"/>
          </a:xfrm>
        </p:spPr>
        <p:txBody>
          <a:bodyPr anchor="b">
            <a:normAutofit/>
          </a:bodyPr>
          <a:lstStyle/>
          <a:p>
            <a:r>
              <a:rPr lang="en-US" sz="3400"/>
              <a:t>What should be considered during Mothballing Vineyards?</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724F045-78C7-5845-44F1-FEA91274FAF2}"/>
              </a:ext>
            </a:extLst>
          </p:cNvPr>
          <p:cNvSpPr>
            <a:spLocks noGrp="1"/>
          </p:cNvSpPr>
          <p:nvPr>
            <p:ph idx="1"/>
          </p:nvPr>
        </p:nvSpPr>
        <p:spPr>
          <a:xfrm>
            <a:off x="640080" y="2872899"/>
            <a:ext cx="4243589" cy="3320668"/>
          </a:xfrm>
        </p:spPr>
        <p:txBody>
          <a:bodyPr>
            <a:normAutofit/>
          </a:bodyPr>
          <a:lstStyle/>
          <a:p>
            <a:r>
              <a:rPr lang="en-US" sz="2200" dirty="0"/>
              <a:t>Business decision</a:t>
            </a:r>
          </a:p>
          <a:p>
            <a:r>
              <a:rPr lang="en-US" sz="2200" dirty="0"/>
              <a:t>Cultural practices</a:t>
            </a:r>
          </a:p>
          <a:p>
            <a:pPr lvl="1"/>
            <a:r>
              <a:rPr lang="en-US" sz="2200" dirty="0"/>
              <a:t>Pruning</a:t>
            </a:r>
          </a:p>
          <a:p>
            <a:pPr lvl="1"/>
            <a:r>
              <a:rPr lang="en-US" sz="2200" dirty="0"/>
              <a:t>Mineral Nutrition and Irrigation</a:t>
            </a:r>
          </a:p>
          <a:p>
            <a:pPr lvl="1"/>
            <a:r>
              <a:rPr lang="en-US" sz="2200" dirty="0"/>
              <a:t>Plant Protection</a:t>
            </a:r>
          </a:p>
          <a:p>
            <a:pPr lvl="1"/>
            <a:r>
              <a:rPr lang="en-US" sz="2200" dirty="0"/>
              <a:t>Harvest Concern</a:t>
            </a:r>
          </a:p>
        </p:txBody>
      </p:sp>
      <p:pic>
        <p:nvPicPr>
          <p:cNvPr id="20" name="Picture 19" descr="A landscape photo of a vineyard">
            <a:extLst>
              <a:ext uri="{FF2B5EF4-FFF2-40B4-BE49-F238E27FC236}">
                <a16:creationId xmlns:a16="http://schemas.microsoft.com/office/drawing/2014/main" id="{708EB710-E1AC-3952-E33C-54A91205D976}"/>
              </a:ext>
            </a:extLst>
          </p:cNvPr>
          <p:cNvPicPr>
            <a:picLocks noChangeAspect="1"/>
          </p:cNvPicPr>
          <p:nvPr/>
        </p:nvPicPr>
        <p:blipFill>
          <a:blip r:embed="rId2"/>
          <a:srcRect l="20435" r="1261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91265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69"/>
            <a:ext cx="11734800" cy="1158581"/>
          </a:xfrm>
        </p:spPr>
        <p:txBody>
          <a:bodyPr/>
          <a:lstStyle/>
          <a:p>
            <a:r>
              <a:rPr lang="en-US" dirty="0"/>
              <a:t>Phytosanitary concerns of leaving fruit on the vine </a:t>
            </a:r>
          </a:p>
        </p:txBody>
      </p:sp>
      <p:sp>
        <p:nvSpPr>
          <p:cNvPr id="3" name="Content Placeholder 2"/>
          <p:cNvSpPr>
            <a:spLocks noGrp="1"/>
          </p:cNvSpPr>
          <p:nvPr>
            <p:ph sz="half" idx="1"/>
          </p:nvPr>
        </p:nvSpPr>
        <p:spPr>
          <a:xfrm>
            <a:off x="203200" y="1450706"/>
            <a:ext cx="5638800" cy="4861194"/>
          </a:xfrm>
        </p:spPr>
        <p:txBody>
          <a:bodyPr>
            <a:normAutofit/>
          </a:bodyPr>
          <a:lstStyle/>
          <a:p>
            <a:r>
              <a:rPr lang="en-US" dirty="0"/>
              <a:t>Over production</a:t>
            </a:r>
          </a:p>
          <a:p>
            <a:pPr lvl="1"/>
            <a:r>
              <a:rPr lang="en-US" dirty="0"/>
              <a:t>It happens, we get paid by the ton</a:t>
            </a:r>
          </a:p>
          <a:p>
            <a:pPr lvl="1"/>
            <a:r>
              <a:rPr lang="en-US" dirty="0"/>
              <a:t>We import more wine since 2014</a:t>
            </a:r>
          </a:p>
          <a:p>
            <a:r>
              <a:rPr lang="en-US" dirty="0"/>
              <a:t>Cultivar out of favor</a:t>
            </a:r>
          </a:p>
          <a:p>
            <a:pPr lvl="1"/>
            <a:r>
              <a:rPr lang="en-US" dirty="0"/>
              <a:t>‘</a:t>
            </a:r>
            <a:r>
              <a:rPr lang="en-US" dirty="0" err="1"/>
              <a:t>Bottleshock</a:t>
            </a:r>
            <a:r>
              <a:rPr lang="en-US" dirty="0"/>
              <a:t> effect’</a:t>
            </a:r>
          </a:p>
          <a:p>
            <a:r>
              <a:rPr lang="en-US" dirty="0"/>
              <a:t>Contract cancellation</a:t>
            </a:r>
          </a:p>
          <a:p>
            <a:pPr lvl="1"/>
            <a:r>
              <a:rPr lang="en-US" dirty="0"/>
              <a:t>It happens, we get paid by the ton</a:t>
            </a:r>
          </a:p>
          <a:p>
            <a:pPr lvl="1"/>
            <a:r>
              <a:rPr lang="en-US" dirty="0"/>
              <a:t>We import more wine since 2014</a:t>
            </a:r>
          </a:p>
          <a:p>
            <a:r>
              <a:rPr lang="en-US" dirty="0"/>
              <a:t>Smoke effects</a:t>
            </a:r>
          </a:p>
          <a:p>
            <a:pPr lvl="1"/>
            <a:r>
              <a:rPr lang="en-US" dirty="0"/>
              <a:t>Global change</a:t>
            </a:r>
          </a:p>
        </p:txBody>
      </p:sp>
      <p:pic>
        <p:nvPicPr>
          <p:cNvPr id="5" name="Content Placeholder 4"/>
          <p:cNvPicPr>
            <a:picLocks noGrp="1" noChangeAspect="1"/>
          </p:cNvPicPr>
          <p:nvPr>
            <p:ph sz="half" idx="2"/>
          </p:nvPr>
        </p:nvPicPr>
        <p:blipFill>
          <a:blip r:embed="rId2"/>
          <a:stretch>
            <a:fillRect/>
          </a:stretch>
        </p:blipFill>
        <p:spPr>
          <a:xfrm>
            <a:off x="7494721" y="955016"/>
            <a:ext cx="3849014" cy="5135684"/>
          </a:xfrm>
          <a:prstGeom prst="rect">
            <a:avLst/>
          </a:prstGeom>
        </p:spPr>
      </p:pic>
      <p:sp>
        <p:nvSpPr>
          <p:cNvPr id="6" name="TextBox 5"/>
          <p:cNvSpPr txBox="1"/>
          <p:nvPr/>
        </p:nvSpPr>
        <p:spPr>
          <a:xfrm>
            <a:off x="7865657" y="6176963"/>
            <a:ext cx="3710992" cy="369332"/>
          </a:xfrm>
          <a:prstGeom prst="rect">
            <a:avLst/>
          </a:prstGeom>
          <a:noFill/>
        </p:spPr>
        <p:txBody>
          <a:bodyPr wrap="square" rtlCol="0">
            <a:spAutoFit/>
          </a:bodyPr>
          <a:lstStyle/>
          <a:p>
            <a:r>
              <a:rPr lang="en-US" dirty="0"/>
              <a:t>© UC Regents, Rhonda Smith</a:t>
            </a:r>
          </a:p>
        </p:txBody>
      </p:sp>
    </p:spTree>
    <p:extLst>
      <p:ext uri="{BB962C8B-B14F-4D97-AF65-F5344CB8AC3E}">
        <p14:creationId xmlns:p14="http://schemas.microsoft.com/office/powerpoint/2010/main" val="806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common pathogens exist in the vineyard</a:t>
            </a:r>
          </a:p>
        </p:txBody>
      </p:sp>
      <p:sp>
        <p:nvSpPr>
          <p:cNvPr id="3" name="Content Placeholder 2"/>
          <p:cNvSpPr>
            <a:spLocks noGrp="1"/>
          </p:cNvSpPr>
          <p:nvPr>
            <p:ph sz="half" idx="1"/>
          </p:nvPr>
        </p:nvSpPr>
        <p:spPr>
          <a:xfrm>
            <a:off x="398253" y="1544039"/>
            <a:ext cx="5181600" cy="4351338"/>
          </a:xfrm>
        </p:spPr>
        <p:txBody>
          <a:bodyPr/>
          <a:lstStyle/>
          <a:p>
            <a:r>
              <a:rPr lang="en-US" dirty="0"/>
              <a:t>Decaying berries only ONE source of pathogens</a:t>
            </a:r>
          </a:p>
          <a:p>
            <a:pPr lvl="1"/>
            <a:r>
              <a:rPr lang="en-US" dirty="0"/>
              <a:t>Fallen petioles</a:t>
            </a:r>
          </a:p>
          <a:p>
            <a:pPr lvl="1"/>
            <a:r>
              <a:rPr lang="en-US" dirty="0"/>
              <a:t>Fallen leaves</a:t>
            </a:r>
          </a:p>
          <a:p>
            <a:pPr lvl="1"/>
            <a:r>
              <a:rPr lang="en-US" dirty="0"/>
              <a:t>Rachis after mechanical harvest</a:t>
            </a:r>
          </a:p>
          <a:p>
            <a:pPr lvl="1"/>
            <a:r>
              <a:rPr lang="en-US" dirty="0"/>
              <a:t>Tendrils on the trellis</a:t>
            </a:r>
          </a:p>
          <a:p>
            <a:pPr lvl="1"/>
            <a:r>
              <a:rPr lang="en-US" dirty="0"/>
              <a:t>Irrigation lines</a:t>
            </a:r>
          </a:p>
          <a:p>
            <a:pPr lvl="1"/>
            <a:endParaRPr lang="en-US" dirty="0"/>
          </a:p>
          <a:p>
            <a:pPr lvl="1"/>
            <a:endParaRPr lang="en-US" dirty="0"/>
          </a:p>
        </p:txBody>
      </p:sp>
      <p:pic>
        <p:nvPicPr>
          <p:cNvPr id="5" name="Content Placeholder 4"/>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685280" y="1544039"/>
            <a:ext cx="6327609" cy="4218406"/>
          </a:xfrm>
        </p:spPr>
      </p:pic>
      <p:sp>
        <p:nvSpPr>
          <p:cNvPr id="4" name="TextBox 3"/>
          <p:cNvSpPr txBox="1"/>
          <p:nvPr/>
        </p:nvSpPr>
        <p:spPr>
          <a:xfrm>
            <a:off x="6263137" y="5899708"/>
            <a:ext cx="3196388" cy="369332"/>
          </a:xfrm>
          <a:prstGeom prst="rect">
            <a:avLst/>
          </a:prstGeom>
          <a:noFill/>
        </p:spPr>
        <p:txBody>
          <a:bodyPr wrap="none" rtlCol="0">
            <a:spAutoFit/>
          </a:bodyPr>
          <a:lstStyle/>
          <a:p>
            <a:r>
              <a:rPr lang="en-US" dirty="0"/>
              <a:t>© Kurtural and Fidelibus (2021) </a:t>
            </a:r>
          </a:p>
        </p:txBody>
      </p:sp>
    </p:spTree>
    <p:extLst>
      <p:ext uri="{BB962C8B-B14F-4D97-AF65-F5344CB8AC3E}">
        <p14:creationId xmlns:p14="http://schemas.microsoft.com/office/powerpoint/2010/main" val="304423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Fungi on decaying berries</a:t>
            </a:r>
          </a:p>
        </p:txBody>
      </p:sp>
      <p:sp>
        <p:nvSpPr>
          <p:cNvPr id="3" name="Content Placeholder 2"/>
          <p:cNvSpPr>
            <a:spLocks noGrp="1"/>
          </p:cNvSpPr>
          <p:nvPr>
            <p:ph sz="half" idx="1"/>
          </p:nvPr>
        </p:nvSpPr>
        <p:spPr/>
        <p:txBody>
          <a:bodyPr/>
          <a:lstStyle/>
          <a:p>
            <a:r>
              <a:rPr lang="en-US" dirty="0"/>
              <a:t>Same fungi as growing berries!</a:t>
            </a:r>
          </a:p>
          <a:p>
            <a:pPr lvl="1"/>
            <a:r>
              <a:rPr lang="en-US" i="1" dirty="0"/>
              <a:t>Botrytis </a:t>
            </a:r>
            <a:r>
              <a:rPr lang="en-US" i="1" dirty="0" err="1"/>
              <a:t>cinerea</a:t>
            </a:r>
            <a:endParaRPr lang="en-US" i="1" dirty="0"/>
          </a:p>
          <a:p>
            <a:pPr lvl="1"/>
            <a:r>
              <a:rPr lang="en-US" i="1" dirty="0" err="1"/>
              <a:t>Cladosporium</a:t>
            </a:r>
            <a:endParaRPr lang="en-US" i="1" dirty="0"/>
          </a:p>
          <a:p>
            <a:pPr lvl="1"/>
            <a:r>
              <a:rPr lang="en-US" i="1" dirty="0" err="1"/>
              <a:t>Asperigillus</a:t>
            </a:r>
            <a:r>
              <a:rPr lang="en-US" i="1" dirty="0"/>
              <a:t> spp. </a:t>
            </a:r>
          </a:p>
          <a:p>
            <a:r>
              <a:rPr lang="en-US" dirty="0"/>
              <a:t>These fungi may infect berries due to damage due to</a:t>
            </a:r>
          </a:p>
          <a:p>
            <a:pPr lvl="1"/>
            <a:r>
              <a:rPr lang="en-US" dirty="0"/>
              <a:t>Sun burn </a:t>
            </a:r>
          </a:p>
          <a:p>
            <a:pPr lvl="1"/>
            <a:r>
              <a:rPr lang="en-US" dirty="0"/>
              <a:t>Diffuse or unseen powdery mildew</a:t>
            </a:r>
          </a:p>
        </p:txBody>
      </p:sp>
      <p:pic>
        <p:nvPicPr>
          <p:cNvPr id="5" name="Content Placeholder 4"/>
          <p:cNvPicPr>
            <a:picLocks noGrp="1" noChangeAspect="1"/>
          </p:cNvPicPr>
          <p:nvPr>
            <p:ph sz="half" idx="2"/>
          </p:nvPr>
        </p:nvPicPr>
        <p:blipFill>
          <a:blip r:embed="rId2"/>
          <a:stretch>
            <a:fillRect/>
          </a:stretch>
        </p:blipFill>
        <p:spPr>
          <a:xfrm>
            <a:off x="7149665" y="94517"/>
            <a:ext cx="4616765" cy="6160083"/>
          </a:xfrm>
          <a:prstGeom prst="rect">
            <a:avLst/>
          </a:prstGeom>
        </p:spPr>
      </p:pic>
      <p:sp>
        <p:nvSpPr>
          <p:cNvPr id="6" name="TextBox 5"/>
          <p:cNvSpPr txBox="1"/>
          <p:nvPr/>
        </p:nvSpPr>
        <p:spPr>
          <a:xfrm>
            <a:off x="7970808" y="6254600"/>
            <a:ext cx="3683479" cy="369332"/>
          </a:xfrm>
          <a:prstGeom prst="rect">
            <a:avLst/>
          </a:prstGeom>
          <a:noFill/>
        </p:spPr>
        <p:txBody>
          <a:bodyPr wrap="square" rtlCol="0">
            <a:spAutoFit/>
          </a:bodyPr>
          <a:lstStyle/>
          <a:p>
            <a:r>
              <a:rPr lang="en-US" dirty="0"/>
              <a:t>© UC Regents, Rhonda Smith</a:t>
            </a:r>
          </a:p>
        </p:txBody>
      </p:sp>
    </p:spTree>
    <p:extLst>
      <p:ext uri="{BB962C8B-B14F-4D97-AF65-F5344CB8AC3E}">
        <p14:creationId xmlns:p14="http://schemas.microsoft.com/office/powerpoint/2010/main" val="684565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i="1" dirty="0"/>
              <a:t>Botrytis </a:t>
            </a:r>
            <a:r>
              <a:rPr lang="en-US" i="1" dirty="0" err="1"/>
              <a:t>cinerea</a:t>
            </a:r>
            <a:r>
              <a:rPr lang="en-US" i="1" dirty="0"/>
              <a:t> </a:t>
            </a:r>
            <a:r>
              <a:rPr lang="en-US" dirty="0"/>
              <a:t>is </a:t>
            </a:r>
            <a:r>
              <a:rPr lang="en-US" b="1" dirty="0"/>
              <a:t>ubiquitous</a:t>
            </a:r>
          </a:p>
        </p:txBody>
      </p:sp>
      <p:sp>
        <p:nvSpPr>
          <p:cNvPr id="3" name="Content Placeholder 2"/>
          <p:cNvSpPr>
            <a:spLocks noGrp="1"/>
          </p:cNvSpPr>
          <p:nvPr>
            <p:ph sz="half" idx="1"/>
          </p:nvPr>
        </p:nvSpPr>
        <p:spPr>
          <a:xfrm>
            <a:off x="156714" y="1348267"/>
            <a:ext cx="5181600" cy="4351338"/>
          </a:xfrm>
        </p:spPr>
        <p:txBody>
          <a:bodyPr/>
          <a:lstStyle/>
          <a:p>
            <a:r>
              <a:rPr lang="en-US" dirty="0"/>
              <a:t>Survives on dead tissue</a:t>
            </a:r>
          </a:p>
          <a:p>
            <a:r>
              <a:rPr lang="en-US" dirty="0"/>
              <a:t>Infects live tissue</a:t>
            </a:r>
          </a:p>
          <a:p>
            <a:r>
              <a:rPr lang="en-US" dirty="0"/>
              <a:t>Grows on dead flower caps and stamens</a:t>
            </a:r>
          </a:p>
          <a:p>
            <a:pPr lvl="1"/>
            <a:r>
              <a:rPr lang="en-US" dirty="0"/>
              <a:t>Infects young berry when cap is shed</a:t>
            </a:r>
          </a:p>
          <a:p>
            <a:r>
              <a:rPr lang="en-US" dirty="0"/>
              <a:t>Sporulation was observed from </a:t>
            </a:r>
            <a:r>
              <a:rPr lang="en-US" dirty="0" err="1"/>
              <a:t>prunings</a:t>
            </a:r>
            <a:r>
              <a:rPr lang="en-US" dirty="0"/>
              <a:t>, rachis collected from vineyard floor</a:t>
            </a:r>
          </a:p>
        </p:txBody>
      </p:sp>
      <p:pic>
        <p:nvPicPr>
          <p:cNvPr id="5" name="Content Placeholder 4"/>
          <p:cNvPicPr>
            <a:picLocks noGrp="1" noChangeAspect="1"/>
          </p:cNvPicPr>
          <p:nvPr>
            <p:ph sz="half" idx="2"/>
          </p:nvPr>
        </p:nvPicPr>
        <p:blipFill>
          <a:blip r:embed="rId2"/>
          <a:stretch>
            <a:fillRect/>
          </a:stretch>
        </p:blipFill>
        <p:spPr>
          <a:xfrm>
            <a:off x="7784989" y="296954"/>
            <a:ext cx="3964187" cy="6009405"/>
          </a:xfrm>
          <a:prstGeom prst="rect">
            <a:avLst/>
          </a:prstGeom>
        </p:spPr>
      </p:pic>
      <p:sp>
        <p:nvSpPr>
          <p:cNvPr id="6" name="TextBox 5"/>
          <p:cNvSpPr txBox="1"/>
          <p:nvPr/>
        </p:nvSpPr>
        <p:spPr>
          <a:xfrm>
            <a:off x="7784989" y="6418647"/>
            <a:ext cx="1499065" cy="369332"/>
          </a:xfrm>
          <a:prstGeom prst="rect">
            <a:avLst/>
          </a:prstGeom>
          <a:noFill/>
        </p:spPr>
        <p:txBody>
          <a:bodyPr wrap="none" rtlCol="0">
            <a:spAutoFit/>
          </a:bodyPr>
          <a:lstStyle/>
          <a:p>
            <a:r>
              <a:rPr lang="en-US" dirty="0"/>
              <a:t>© UC Regents</a:t>
            </a:r>
          </a:p>
        </p:txBody>
      </p:sp>
    </p:spTree>
    <p:extLst>
      <p:ext uri="{BB962C8B-B14F-4D97-AF65-F5344CB8AC3E}">
        <p14:creationId xmlns:p14="http://schemas.microsoft.com/office/powerpoint/2010/main" val="3643600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What Affects Inoculum Carry Over ?</a:t>
            </a:r>
          </a:p>
        </p:txBody>
      </p:sp>
      <p:sp>
        <p:nvSpPr>
          <p:cNvPr id="3" name="Content Placeholder 2"/>
          <p:cNvSpPr>
            <a:spLocks noGrp="1"/>
          </p:cNvSpPr>
          <p:nvPr>
            <p:ph sz="half" idx="1"/>
          </p:nvPr>
        </p:nvSpPr>
        <p:spPr/>
        <p:txBody>
          <a:bodyPr/>
          <a:lstStyle/>
          <a:p>
            <a:r>
              <a:rPr lang="en-US" dirty="0"/>
              <a:t>Fungi has to be present</a:t>
            </a:r>
          </a:p>
          <a:p>
            <a:r>
              <a:rPr lang="en-US" dirty="0"/>
              <a:t>Neighbors</a:t>
            </a:r>
          </a:p>
          <a:p>
            <a:r>
              <a:rPr lang="en-US" dirty="0"/>
              <a:t>WEATHER!</a:t>
            </a:r>
          </a:p>
          <a:p>
            <a:r>
              <a:rPr lang="en-US" dirty="0"/>
              <a:t>Vine phenology</a:t>
            </a:r>
          </a:p>
          <a:p>
            <a:pPr lvl="1"/>
            <a:r>
              <a:rPr lang="en-US" dirty="0"/>
              <a:t>Date of bud break</a:t>
            </a:r>
          </a:p>
          <a:p>
            <a:pPr lvl="1"/>
            <a:r>
              <a:rPr lang="en-US" dirty="0"/>
              <a:t>Bloom</a:t>
            </a:r>
          </a:p>
          <a:p>
            <a:r>
              <a:rPr lang="en-US" dirty="0"/>
              <a:t>Vineyard FLOOR MANAGEMENT</a:t>
            </a:r>
          </a:p>
          <a:p>
            <a:endParaRPr lang="en-US" dirty="0"/>
          </a:p>
        </p:txBody>
      </p:sp>
      <p:pic>
        <p:nvPicPr>
          <p:cNvPr id="5" name="Content Placeholder 4"/>
          <p:cNvPicPr>
            <a:picLocks noGrp="1" noChangeAspect="1"/>
          </p:cNvPicPr>
          <p:nvPr>
            <p:ph sz="half" idx="2"/>
          </p:nvPr>
        </p:nvPicPr>
        <p:blipFill>
          <a:blip r:embed="rId2"/>
          <a:stretch>
            <a:fillRect/>
          </a:stretch>
        </p:blipFill>
        <p:spPr>
          <a:xfrm>
            <a:off x="7465461" y="945732"/>
            <a:ext cx="3835141" cy="5813782"/>
          </a:xfrm>
          <a:prstGeom prst="rect">
            <a:avLst/>
          </a:prstGeom>
        </p:spPr>
      </p:pic>
    </p:spTree>
    <p:extLst>
      <p:ext uri="{BB962C8B-B14F-4D97-AF65-F5344CB8AC3E}">
        <p14:creationId xmlns:p14="http://schemas.microsoft.com/office/powerpoint/2010/main" val="3734796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leaving fruit on the vine have an adverse effect?  </a:t>
            </a:r>
          </a:p>
        </p:txBody>
      </p:sp>
      <p:sp>
        <p:nvSpPr>
          <p:cNvPr id="3" name="Content Placeholder 2"/>
          <p:cNvSpPr>
            <a:spLocks noGrp="1"/>
          </p:cNvSpPr>
          <p:nvPr>
            <p:ph sz="half" idx="1"/>
          </p:nvPr>
        </p:nvSpPr>
        <p:spPr/>
        <p:txBody>
          <a:bodyPr>
            <a:normAutofit lnSpcReduction="10000"/>
          </a:bodyPr>
          <a:lstStyle/>
          <a:p>
            <a:r>
              <a:rPr lang="en-US" dirty="0"/>
              <a:t>Decaying fruit will drop to vineyard floor</a:t>
            </a:r>
          </a:p>
          <a:p>
            <a:r>
              <a:rPr lang="en-US" dirty="0"/>
              <a:t>Decaying fruit is subject to bird herbivory</a:t>
            </a:r>
          </a:p>
          <a:p>
            <a:r>
              <a:rPr lang="en-US" dirty="0"/>
              <a:t>90% of wood will be pruned </a:t>
            </a:r>
          </a:p>
          <a:p>
            <a:endParaRPr lang="en-US" dirty="0"/>
          </a:p>
        </p:txBody>
      </p:sp>
      <p:sp>
        <p:nvSpPr>
          <p:cNvPr id="4" name="Content Placeholder 3"/>
          <p:cNvSpPr>
            <a:spLocks noGrp="1"/>
          </p:cNvSpPr>
          <p:nvPr>
            <p:ph sz="half" idx="2"/>
          </p:nvPr>
        </p:nvSpPr>
        <p:spPr/>
        <p:txBody>
          <a:bodyPr>
            <a:normAutofit lnSpcReduction="10000"/>
          </a:bodyPr>
          <a:lstStyle/>
          <a:p>
            <a:r>
              <a:rPr lang="en-US" dirty="0"/>
              <a:t>PRIOR to bud break</a:t>
            </a:r>
          </a:p>
          <a:p>
            <a:pPr lvl="1"/>
            <a:r>
              <a:rPr lang="en-US" dirty="0"/>
              <a:t>Obligate parasites released from fungal fruit bodies have NO impact</a:t>
            </a:r>
          </a:p>
          <a:p>
            <a:pPr lvl="1"/>
            <a:r>
              <a:rPr lang="en-US" dirty="0"/>
              <a:t>There is nothing to infect</a:t>
            </a:r>
          </a:p>
          <a:p>
            <a:r>
              <a:rPr lang="en-US" dirty="0"/>
              <a:t>ELIMINATING pruning wood and old fruit at pruning</a:t>
            </a:r>
          </a:p>
          <a:p>
            <a:pPr lvl="1"/>
            <a:r>
              <a:rPr lang="en-US" dirty="0"/>
              <a:t>Chipping</a:t>
            </a:r>
          </a:p>
          <a:p>
            <a:pPr lvl="1"/>
            <a:r>
              <a:rPr lang="en-US" dirty="0"/>
              <a:t>Incorporating</a:t>
            </a:r>
          </a:p>
          <a:p>
            <a:pPr lvl="1"/>
            <a:r>
              <a:rPr lang="en-US" dirty="0"/>
              <a:t>Hauling </a:t>
            </a:r>
          </a:p>
          <a:p>
            <a:pPr lvl="1"/>
            <a:r>
              <a:rPr lang="en-US" dirty="0"/>
              <a:t>Common ground cover management</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9071" y="4001294"/>
            <a:ext cx="3929512" cy="2617660"/>
          </a:xfrm>
          <a:prstGeom prst="rect">
            <a:avLst/>
          </a:prstGeom>
        </p:spPr>
      </p:pic>
    </p:spTree>
    <p:extLst>
      <p:ext uri="{BB962C8B-B14F-4D97-AF65-F5344CB8AC3E}">
        <p14:creationId xmlns:p14="http://schemas.microsoft.com/office/powerpoint/2010/main" val="1392893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9157-DD08-2780-C8E1-7B75FCE4A8DD}"/>
              </a:ext>
            </a:extLst>
          </p:cNvPr>
          <p:cNvSpPr>
            <a:spLocks noGrp="1"/>
          </p:cNvSpPr>
          <p:nvPr>
            <p:ph type="title"/>
          </p:nvPr>
        </p:nvSpPr>
        <p:spPr>
          <a:xfrm>
            <a:off x="876693" y="741391"/>
            <a:ext cx="3455821" cy="1616203"/>
          </a:xfrm>
        </p:spPr>
        <p:txBody>
          <a:bodyPr vert="horz" lIns="91440" tIns="45720" rIns="91440" bIns="45720" rtlCol="0" anchor="b">
            <a:normAutofit/>
          </a:bodyPr>
          <a:lstStyle/>
          <a:p>
            <a:r>
              <a:rPr lang="en-US" sz="3200"/>
              <a:t>PhytoSanitary Concerns During Mothballing</a:t>
            </a:r>
          </a:p>
        </p:txBody>
      </p:sp>
      <p:sp>
        <p:nvSpPr>
          <p:cNvPr id="3" name="Content Placeholder 2">
            <a:extLst>
              <a:ext uri="{FF2B5EF4-FFF2-40B4-BE49-F238E27FC236}">
                <a16:creationId xmlns:a16="http://schemas.microsoft.com/office/drawing/2014/main" id="{C071B886-5B37-C5E6-E9B9-3A2EDBEFC4AF}"/>
              </a:ext>
            </a:extLst>
          </p:cNvPr>
          <p:cNvSpPr>
            <a:spLocks noGrp="1"/>
          </p:cNvSpPr>
          <p:nvPr>
            <p:ph sz="half" idx="1"/>
          </p:nvPr>
        </p:nvSpPr>
        <p:spPr>
          <a:xfrm>
            <a:off x="876693" y="2533476"/>
            <a:ext cx="3455821" cy="3447832"/>
          </a:xfrm>
        </p:spPr>
        <p:txBody>
          <a:bodyPr vert="horz" lIns="91440" tIns="45720" rIns="91440" bIns="45720" rtlCol="0" anchor="t">
            <a:normAutofit/>
          </a:bodyPr>
          <a:lstStyle/>
          <a:p>
            <a:r>
              <a:rPr lang="en-US" sz="2000" dirty="0"/>
              <a:t>Do I have to run a full program? </a:t>
            </a:r>
          </a:p>
          <a:p>
            <a:pPr lvl="1"/>
            <a:r>
              <a:rPr lang="en-US" sz="2000" dirty="0"/>
              <a:t>Short Answer: NO</a:t>
            </a:r>
          </a:p>
          <a:p>
            <a:r>
              <a:rPr lang="en-US" sz="2000" dirty="0"/>
              <a:t>Do I still have to protect? </a:t>
            </a:r>
          </a:p>
          <a:p>
            <a:pPr lvl="1"/>
            <a:r>
              <a:rPr lang="en-US" sz="2000" dirty="0"/>
              <a:t>YES</a:t>
            </a:r>
          </a:p>
          <a:p>
            <a:pPr lvl="1"/>
            <a:r>
              <a:rPr lang="en-US" sz="2000" dirty="0"/>
              <a:t>Canopy health more important</a:t>
            </a:r>
          </a:p>
          <a:p>
            <a:pPr lvl="1"/>
            <a:r>
              <a:rPr lang="en-US" sz="2000" dirty="0"/>
              <a:t>Powdery Mildew in Season</a:t>
            </a:r>
          </a:p>
          <a:p>
            <a:pPr lvl="1"/>
            <a:endParaRPr lang="en-US" sz="2000" dirty="0"/>
          </a:p>
        </p:txBody>
      </p:sp>
      <p:pic>
        <p:nvPicPr>
          <p:cNvPr id="5" name="Content Placeholder 4">
            <a:extLst>
              <a:ext uri="{FF2B5EF4-FFF2-40B4-BE49-F238E27FC236}">
                <a16:creationId xmlns:a16="http://schemas.microsoft.com/office/drawing/2014/main" id="{38D159EF-1B07-9662-E90C-831B827AC5BB}"/>
              </a:ext>
            </a:extLst>
          </p:cNvPr>
          <p:cNvPicPr>
            <a:picLocks noGrp="1" noChangeAspect="1"/>
          </p:cNvPicPr>
          <p:nvPr>
            <p:ph sz="half" idx="2"/>
          </p:nvPr>
        </p:nvPicPr>
        <p:blipFill>
          <a:blip r:embed="rId2"/>
          <a:srcRect l="24362" r="6480" b="-1"/>
          <a:stretch/>
        </p:blipFill>
        <p:spPr>
          <a:xfrm>
            <a:off x="5086726" y="10"/>
            <a:ext cx="7105273" cy="6857990"/>
          </a:xfrm>
          <a:prstGeom prst="rect">
            <a:avLst/>
          </a:prstGeom>
        </p:spPr>
      </p:pic>
      <p:grpSp>
        <p:nvGrpSpPr>
          <p:cNvPr id="10" name="Group 9">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1" name="Rectangle 10">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32587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E0F6CB-54AC-2176-433B-12ED17CA87BC}"/>
              </a:ext>
            </a:extLst>
          </p:cNvPr>
          <p:cNvSpPr>
            <a:spLocks noGrp="1"/>
          </p:cNvSpPr>
          <p:nvPr>
            <p:ph type="title"/>
          </p:nvPr>
        </p:nvSpPr>
        <p:spPr>
          <a:xfrm>
            <a:off x="838200" y="1412488"/>
            <a:ext cx="2899189" cy="4363844"/>
          </a:xfrm>
        </p:spPr>
        <p:txBody>
          <a:bodyPr anchor="t">
            <a:normAutofit/>
          </a:bodyPr>
          <a:lstStyle/>
          <a:p>
            <a:r>
              <a:rPr lang="en-US" sz="3400">
                <a:solidFill>
                  <a:srgbClr val="FFFFFF"/>
                </a:solidFill>
              </a:rPr>
              <a:t>Recommended Low-Cost Program</a:t>
            </a:r>
          </a:p>
        </p:txBody>
      </p:sp>
      <p:sp>
        <p:nvSpPr>
          <p:cNvPr id="3" name="Content Placeholder 2">
            <a:extLst>
              <a:ext uri="{FF2B5EF4-FFF2-40B4-BE49-F238E27FC236}">
                <a16:creationId xmlns:a16="http://schemas.microsoft.com/office/drawing/2014/main" id="{AB9285A9-FFF3-C791-A351-2298EDB3BCA8}"/>
              </a:ext>
            </a:extLst>
          </p:cNvPr>
          <p:cNvSpPr>
            <a:spLocks noGrp="1"/>
          </p:cNvSpPr>
          <p:nvPr>
            <p:ph sz="half" idx="1"/>
          </p:nvPr>
        </p:nvSpPr>
        <p:spPr>
          <a:xfrm>
            <a:off x="4380855" y="1412489"/>
            <a:ext cx="3427283" cy="4363844"/>
          </a:xfrm>
        </p:spPr>
        <p:txBody>
          <a:bodyPr>
            <a:normAutofit/>
          </a:bodyPr>
          <a:lstStyle/>
          <a:p>
            <a:r>
              <a:rPr lang="en-US" sz="2400" dirty="0"/>
              <a:t>Sulfur DF</a:t>
            </a:r>
          </a:p>
          <a:p>
            <a:pPr lvl="1"/>
            <a:r>
              <a:rPr lang="en-US" dirty="0"/>
              <a:t>5 </a:t>
            </a:r>
            <a:r>
              <a:rPr lang="en-US" dirty="0" err="1"/>
              <a:t>lbs</a:t>
            </a:r>
            <a:r>
              <a:rPr lang="en-US" dirty="0"/>
              <a:t>/A</a:t>
            </a:r>
          </a:p>
          <a:p>
            <a:pPr lvl="1"/>
            <a:r>
              <a:rPr lang="en-US" dirty="0"/>
              <a:t>100 gal Water</a:t>
            </a:r>
          </a:p>
          <a:p>
            <a:r>
              <a:rPr lang="en-US" sz="2400" dirty="0"/>
              <a:t>Start with Delayed Dormant Sulfur Spray</a:t>
            </a:r>
          </a:p>
          <a:p>
            <a:r>
              <a:rPr lang="en-US" sz="2400" dirty="0"/>
              <a:t>Timing 	</a:t>
            </a:r>
          </a:p>
          <a:p>
            <a:pPr lvl="1"/>
            <a:r>
              <a:rPr lang="en-US" b="1" dirty="0"/>
              <a:t>At Least 4</a:t>
            </a:r>
            <a:r>
              <a:rPr lang="en-US" dirty="0"/>
              <a:t> </a:t>
            </a:r>
          </a:p>
          <a:p>
            <a:pPr lvl="1"/>
            <a:r>
              <a:rPr lang="en-US" dirty="0"/>
              <a:t>Cover Sprays</a:t>
            </a:r>
          </a:p>
          <a:p>
            <a:pPr lvl="2"/>
            <a:r>
              <a:rPr lang="en-US" sz="2400" dirty="0"/>
              <a:t>Until 9% Brix</a:t>
            </a:r>
            <a:endParaRPr lang="en-US"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E8F5142-F4B6-430D-4E30-60AC5B6ED866}"/>
              </a:ext>
            </a:extLst>
          </p:cNvPr>
          <p:cNvSpPr>
            <a:spLocks noGrp="1"/>
          </p:cNvSpPr>
          <p:nvPr>
            <p:ph sz="half" idx="2"/>
          </p:nvPr>
        </p:nvSpPr>
        <p:spPr>
          <a:xfrm>
            <a:off x="8451604" y="1412489"/>
            <a:ext cx="3197701" cy="4363844"/>
          </a:xfrm>
        </p:spPr>
        <p:txBody>
          <a:bodyPr>
            <a:normAutofit/>
          </a:bodyPr>
          <a:lstStyle/>
          <a:p>
            <a:r>
              <a:rPr lang="en-US" sz="2400" dirty="0"/>
              <a:t>Add to Cover Sprays</a:t>
            </a:r>
          </a:p>
          <a:p>
            <a:pPr lvl="1"/>
            <a:r>
              <a:rPr lang="en-US" dirty="0"/>
              <a:t>Add 2 oz/A </a:t>
            </a:r>
          </a:p>
          <a:p>
            <a:pPr lvl="1"/>
            <a:r>
              <a:rPr lang="en-US" dirty="0">
                <a:latin typeface="Symbol" panose="05050102010706020507" pitchFamily="18" charset="2"/>
              </a:rPr>
              <a:t>ab </a:t>
            </a:r>
            <a:r>
              <a:rPr lang="en-US" dirty="0"/>
              <a:t>Harpin Protein</a:t>
            </a:r>
          </a:p>
          <a:p>
            <a:pPr lvl="2"/>
            <a:r>
              <a:rPr lang="en-US" sz="2400" dirty="0"/>
              <a:t>Employ</a:t>
            </a:r>
          </a:p>
          <a:p>
            <a:pPr lvl="1"/>
            <a:r>
              <a:rPr lang="en-US" dirty="0"/>
              <a:t>At least two instances</a:t>
            </a:r>
          </a:p>
          <a:p>
            <a:r>
              <a:rPr lang="en-US" sz="2400" dirty="0"/>
              <a:t>Ensures:</a:t>
            </a:r>
          </a:p>
          <a:p>
            <a:pPr lvl="1"/>
            <a:r>
              <a:rPr lang="en-US" sz="2000" dirty="0"/>
              <a:t>Systemic acquired resistance</a:t>
            </a:r>
          </a:p>
          <a:p>
            <a:pPr lvl="1"/>
            <a:r>
              <a:rPr lang="en-US" sz="2000" dirty="0"/>
              <a:t>Better leaf health</a:t>
            </a:r>
          </a:p>
          <a:p>
            <a:pPr lvl="1"/>
            <a:r>
              <a:rPr lang="en-US" sz="2000" dirty="0"/>
              <a:t>Water and N use</a:t>
            </a:r>
          </a:p>
        </p:txBody>
      </p:sp>
      <p:pic>
        <p:nvPicPr>
          <p:cNvPr id="5" name="Picture 4">
            <a:extLst>
              <a:ext uri="{FF2B5EF4-FFF2-40B4-BE49-F238E27FC236}">
                <a16:creationId xmlns:a16="http://schemas.microsoft.com/office/drawing/2014/main" id="{41BA2550-4779-88BC-1B85-CACFA455EB39}"/>
              </a:ext>
            </a:extLst>
          </p:cNvPr>
          <p:cNvPicPr>
            <a:picLocks noChangeAspect="1"/>
          </p:cNvPicPr>
          <p:nvPr/>
        </p:nvPicPr>
        <p:blipFill>
          <a:blip r:embed="rId2"/>
          <a:stretch>
            <a:fillRect/>
          </a:stretch>
        </p:blipFill>
        <p:spPr>
          <a:xfrm>
            <a:off x="8639405" y="5178409"/>
            <a:ext cx="3009900" cy="1483259"/>
          </a:xfrm>
          <a:prstGeom prst="rect">
            <a:avLst/>
          </a:prstGeom>
        </p:spPr>
      </p:pic>
      <p:pic>
        <p:nvPicPr>
          <p:cNvPr id="6" name="Picture 5">
            <a:extLst>
              <a:ext uri="{FF2B5EF4-FFF2-40B4-BE49-F238E27FC236}">
                <a16:creationId xmlns:a16="http://schemas.microsoft.com/office/drawing/2014/main" id="{24863C95-1ED8-E991-7FAB-CEA852AF798A}"/>
              </a:ext>
            </a:extLst>
          </p:cNvPr>
          <p:cNvPicPr>
            <a:picLocks noChangeAspect="1"/>
          </p:cNvPicPr>
          <p:nvPr/>
        </p:nvPicPr>
        <p:blipFill>
          <a:blip r:embed="rId3"/>
          <a:stretch>
            <a:fillRect/>
          </a:stretch>
        </p:blipFill>
        <p:spPr>
          <a:xfrm>
            <a:off x="4447785" y="5178409"/>
            <a:ext cx="3427283" cy="1056053"/>
          </a:xfrm>
          <a:prstGeom prst="rect">
            <a:avLst/>
          </a:prstGeom>
        </p:spPr>
      </p:pic>
    </p:spTree>
    <p:extLst>
      <p:ext uri="{BB962C8B-B14F-4D97-AF65-F5344CB8AC3E}">
        <p14:creationId xmlns:p14="http://schemas.microsoft.com/office/powerpoint/2010/main" val="3065465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82AB-713E-0429-3A04-677140F2B4E7}"/>
              </a:ext>
            </a:extLst>
          </p:cNvPr>
          <p:cNvSpPr>
            <a:spLocks noGrp="1"/>
          </p:cNvSpPr>
          <p:nvPr>
            <p:ph type="title"/>
          </p:nvPr>
        </p:nvSpPr>
        <p:spPr/>
        <p:txBody>
          <a:bodyPr/>
          <a:lstStyle/>
          <a:p>
            <a:r>
              <a:rPr lang="en-US" dirty="0"/>
              <a:t>Is your Sprayer Ready for a Different Way of Farming? </a:t>
            </a:r>
          </a:p>
        </p:txBody>
      </p:sp>
      <p:sp>
        <p:nvSpPr>
          <p:cNvPr id="3" name="Content Placeholder 2">
            <a:extLst>
              <a:ext uri="{FF2B5EF4-FFF2-40B4-BE49-F238E27FC236}">
                <a16:creationId xmlns:a16="http://schemas.microsoft.com/office/drawing/2014/main" id="{CE6AE968-AB50-9923-9D14-50D4B8D738BB}"/>
              </a:ext>
            </a:extLst>
          </p:cNvPr>
          <p:cNvSpPr>
            <a:spLocks noGrp="1"/>
          </p:cNvSpPr>
          <p:nvPr>
            <p:ph sz="half" idx="1"/>
          </p:nvPr>
        </p:nvSpPr>
        <p:spPr/>
        <p:txBody>
          <a:bodyPr>
            <a:normAutofit/>
          </a:bodyPr>
          <a:lstStyle/>
          <a:p>
            <a:r>
              <a:rPr lang="en-US" dirty="0"/>
              <a:t>Coverage</a:t>
            </a:r>
          </a:p>
          <a:p>
            <a:r>
              <a:rPr lang="en-US" dirty="0"/>
              <a:t>Land Rate: </a:t>
            </a:r>
          </a:p>
          <a:p>
            <a:r>
              <a:rPr lang="en-US" sz="2800" u="sng" dirty="0">
                <a:latin typeface="Times New Roman" panose="02020603050405020304" pitchFamily="18" charset="0"/>
                <a:cs typeface="Times New Roman" panose="02020603050405020304" pitchFamily="18" charset="0"/>
              </a:rPr>
              <a:t>not</a:t>
            </a:r>
            <a:r>
              <a:rPr lang="en-US" sz="2800" dirty="0">
                <a:latin typeface="Times New Roman" panose="02020603050405020304" pitchFamily="18" charset="0"/>
                <a:cs typeface="Times New Roman" panose="02020603050405020304" pitchFamily="18" charset="0"/>
              </a:rPr>
              <a:t> just tractor speed</a:t>
            </a:r>
          </a:p>
          <a:p>
            <a:r>
              <a:rPr lang="en-US" sz="2800" i="1" dirty="0">
                <a:latin typeface="Times New Roman" panose="02020603050405020304" pitchFamily="18" charset="0"/>
                <a:cs typeface="Times New Roman" panose="02020603050405020304" pitchFamily="18" charset="0"/>
              </a:rPr>
              <a:t>Area</a:t>
            </a:r>
            <a:r>
              <a:rPr lang="en-US" sz="2800" dirty="0">
                <a:latin typeface="Times New Roman" panose="02020603050405020304" pitchFamily="18" charset="0"/>
                <a:cs typeface="Times New Roman" panose="02020603050405020304" pitchFamily="18" charset="0"/>
              </a:rPr>
              <a:t> covered per unit time (ft.²/min)</a:t>
            </a:r>
          </a:p>
          <a:p>
            <a:r>
              <a:rPr lang="en-US" sz="2800" b="1" dirty="0">
                <a:latin typeface="Times New Roman" panose="02020603050405020304" pitchFamily="18" charset="0"/>
                <a:cs typeface="Times New Roman" panose="02020603050405020304" pitchFamily="18" charset="0"/>
              </a:rPr>
              <a:t>Speed (ft/min) x Row width</a:t>
            </a:r>
            <a:r>
              <a:rPr lang="en-US" sz="2800" dirty="0">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(ft.)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Convert ft.²/min to acres/min</a:t>
            </a:r>
          </a:p>
          <a:p>
            <a:endParaRPr lang="en-US" dirty="0"/>
          </a:p>
        </p:txBody>
      </p:sp>
      <p:pic>
        <p:nvPicPr>
          <p:cNvPr id="6" name="Content Placeholder 5">
            <a:extLst>
              <a:ext uri="{FF2B5EF4-FFF2-40B4-BE49-F238E27FC236}">
                <a16:creationId xmlns:a16="http://schemas.microsoft.com/office/drawing/2014/main" id="{EC5141BF-562C-45F6-F439-4160B608E11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8258" b="16742"/>
          <a:stretch/>
        </p:blipFill>
        <p:spPr>
          <a:xfrm>
            <a:off x="7828505" y="4449927"/>
            <a:ext cx="4029635" cy="2266669"/>
          </a:xfrm>
          <a:prstGeom prst="rect">
            <a:avLst/>
          </a:prstGeom>
        </p:spPr>
      </p:pic>
      <p:sp>
        <p:nvSpPr>
          <p:cNvPr id="7" name="Content Placeholder 2">
            <a:extLst>
              <a:ext uri="{FF2B5EF4-FFF2-40B4-BE49-F238E27FC236}">
                <a16:creationId xmlns:a16="http://schemas.microsoft.com/office/drawing/2014/main" id="{046FED6A-47CE-AD11-A989-7C9E39B6A5A8}"/>
              </a:ext>
            </a:extLst>
          </p:cNvPr>
          <p:cNvSpPr txBox="1">
            <a:spLocks/>
          </p:cNvSpPr>
          <p:nvPr/>
        </p:nvSpPr>
        <p:spPr>
          <a:xfrm>
            <a:off x="4499124" y="1162331"/>
            <a:ext cx="7549441" cy="20151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3000" dirty="0">
              <a:solidFill>
                <a:prstClr val="black"/>
              </a:solidFill>
              <a:latin typeface="Lucida Fax" pitchFamily="18" charset="0"/>
              <a:ea typeface="+mj-ea"/>
              <a:cs typeface="+mj-cs"/>
            </a:endParaRPr>
          </a:p>
          <a:p>
            <a:pPr marL="0" indent="0">
              <a:buFont typeface="Arial" panose="020B0604020202020204" pitchFamily="34" charset="0"/>
              <a:buNone/>
            </a:pPr>
            <a:r>
              <a:rPr lang="en-US" sz="2000" b="1" dirty="0">
                <a:cs typeface="Times New Roman" panose="02020603050405020304" pitchFamily="18" charset="0"/>
              </a:rPr>
              <a:t>GPA (</a:t>
            </a:r>
            <a:r>
              <a:rPr lang="en-US" sz="2000" b="1" dirty="0">
                <a:solidFill>
                  <a:srgbClr val="FF0000"/>
                </a:solidFill>
                <a:cs typeface="Times New Roman" panose="02020603050405020304" pitchFamily="18" charset="0"/>
              </a:rPr>
              <a:t>gal/acre</a:t>
            </a:r>
            <a:r>
              <a:rPr lang="en-US" sz="2000" b="1" dirty="0">
                <a:cs typeface="Times New Roman" panose="02020603050405020304" pitchFamily="18" charset="0"/>
              </a:rPr>
              <a:t>) =         </a:t>
            </a:r>
            <a:r>
              <a:rPr lang="en-US" sz="2000" b="1" u="sng" dirty="0">
                <a:cs typeface="Times New Roman" panose="02020603050405020304" pitchFamily="18" charset="0"/>
              </a:rPr>
              <a:t>Flow rate-GPM (</a:t>
            </a:r>
            <a:r>
              <a:rPr lang="en-US" sz="2000" b="1" u="sng" dirty="0">
                <a:solidFill>
                  <a:srgbClr val="FF0000"/>
                </a:solidFill>
                <a:cs typeface="Times New Roman" panose="02020603050405020304" pitchFamily="18" charset="0"/>
              </a:rPr>
              <a:t>gal/min</a:t>
            </a:r>
            <a:r>
              <a:rPr lang="en-US" sz="2000" b="1" u="sng" dirty="0">
                <a:cs typeface="Times New Roman" panose="02020603050405020304" pitchFamily="18" charset="0"/>
              </a:rPr>
              <a:t>)</a:t>
            </a:r>
          </a:p>
          <a:p>
            <a:pPr marL="0" indent="0">
              <a:buFont typeface="Arial" panose="020B0604020202020204" pitchFamily="34" charset="0"/>
              <a:buNone/>
            </a:pPr>
            <a:r>
              <a:rPr lang="en-US" sz="2000" dirty="0">
                <a:cs typeface="Times New Roman" panose="02020603050405020304" pitchFamily="18" charset="0"/>
              </a:rPr>
              <a:t>		                 </a:t>
            </a:r>
            <a:r>
              <a:rPr lang="en-US" sz="2000" b="1" dirty="0">
                <a:cs typeface="Times New Roman" panose="02020603050405020304" pitchFamily="18" charset="0"/>
              </a:rPr>
              <a:t>Land rate (</a:t>
            </a:r>
            <a:r>
              <a:rPr lang="en-US" sz="2000" b="1" dirty="0">
                <a:solidFill>
                  <a:srgbClr val="FF0000"/>
                </a:solidFill>
                <a:cs typeface="Times New Roman" panose="02020603050405020304" pitchFamily="18" charset="0"/>
              </a:rPr>
              <a:t>ac/min</a:t>
            </a:r>
            <a:r>
              <a:rPr lang="en-US" sz="3600" b="1" dirty="0">
                <a:cs typeface="Times New Roman" panose="02020603050405020304" pitchFamily="18" charset="0"/>
              </a:rPr>
              <a:t>)</a:t>
            </a:r>
          </a:p>
          <a:p>
            <a:pPr marL="0" indent="0">
              <a:buFont typeface="Arial" panose="020B0604020202020204" pitchFamily="34" charset="0"/>
              <a:buNone/>
            </a:pP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2701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2921" y="2346845"/>
            <a:ext cx="10141399" cy="1859395"/>
          </a:xfrm>
        </p:spPr>
        <p:txBody>
          <a:bodyPr>
            <a:normAutofit/>
          </a:bodyPr>
          <a:lstStyle/>
          <a:p>
            <a:pPr marL="0" indent="0">
              <a:buNone/>
            </a:pPr>
            <a:endParaRPr lang="en-US" sz="3000" dirty="0">
              <a:solidFill>
                <a:prstClr val="black"/>
              </a:solidFill>
              <a:latin typeface="Lucida Fax" pitchFamily="18" charset="0"/>
              <a:ea typeface="+mj-ea"/>
              <a:cs typeface="+mj-cs"/>
            </a:endParaRPr>
          </a:p>
          <a:p>
            <a:pPr marL="0" indent="0">
              <a:buNone/>
            </a:pPr>
            <a:r>
              <a:rPr lang="en-US" sz="3600" b="1" dirty="0">
                <a:cs typeface="Times New Roman" panose="02020603050405020304" pitchFamily="18" charset="0"/>
              </a:rPr>
              <a:t>GPA (</a:t>
            </a:r>
            <a:r>
              <a:rPr lang="en-US" sz="3600" b="1" dirty="0">
                <a:solidFill>
                  <a:srgbClr val="FF0000"/>
                </a:solidFill>
                <a:cs typeface="Times New Roman" panose="02020603050405020304" pitchFamily="18" charset="0"/>
              </a:rPr>
              <a:t>gal/acre</a:t>
            </a:r>
            <a:r>
              <a:rPr lang="en-US" sz="3600" b="1" dirty="0">
                <a:cs typeface="Times New Roman" panose="02020603050405020304" pitchFamily="18" charset="0"/>
              </a:rPr>
              <a:t>) =         </a:t>
            </a:r>
            <a:r>
              <a:rPr lang="en-US" sz="3600" b="1" u="sng" dirty="0">
                <a:cs typeface="Times New Roman" panose="02020603050405020304" pitchFamily="18" charset="0"/>
              </a:rPr>
              <a:t>Flow rate-GPM (</a:t>
            </a:r>
            <a:r>
              <a:rPr lang="en-US" sz="3600" b="1" u="sng" dirty="0">
                <a:solidFill>
                  <a:srgbClr val="FF0000"/>
                </a:solidFill>
                <a:cs typeface="Times New Roman" panose="02020603050405020304" pitchFamily="18" charset="0"/>
              </a:rPr>
              <a:t>gal/min</a:t>
            </a:r>
            <a:r>
              <a:rPr lang="en-US" sz="3600" b="1" u="sng" dirty="0">
                <a:cs typeface="Times New Roman" panose="02020603050405020304" pitchFamily="18" charset="0"/>
              </a:rPr>
              <a:t>)</a:t>
            </a:r>
          </a:p>
          <a:p>
            <a:pPr marL="0" indent="0">
              <a:buNone/>
            </a:pPr>
            <a:r>
              <a:rPr lang="en-US" sz="3600" dirty="0">
                <a:cs typeface="Times New Roman" panose="02020603050405020304" pitchFamily="18" charset="0"/>
              </a:rPr>
              <a:t>		                     </a:t>
            </a:r>
            <a:r>
              <a:rPr lang="en-US" sz="3600" b="1" dirty="0">
                <a:cs typeface="Times New Roman" panose="02020603050405020304" pitchFamily="18" charset="0"/>
              </a:rPr>
              <a:t>Land rate (</a:t>
            </a:r>
            <a:r>
              <a:rPr lang="en-US" sz="3600" b="1" dirty="0">
                <a:solidFill>
                  <a:srgbClr val="FF0000"/>
                </a:solidFill>
                <a:cs typeface="Times New Roman" panose="02020603050405020304" pitchFamily="18" charset="0"/>
              </a:rPr>
              <a:t>ac/min</a:t>
            </a:r>
            <a:r>
              <a:rPr lang="en-US" sz="3600" b="1" dirty="0">
                <a:cs typeface="Times New Roman" panose="02020603050405020304" pitchFamily="18" charset="0"/>
              </a:rPr>
              <a:t>)</a:t>
            </a:r>
          </a:p>
          <a:p>
            <a:pPr marL="0" indent="0">
              <a:buNone/>
            </a:pPr>
            <a:endParaRPr lang="en-US" sz="3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DB73703-9D26-4A1A-8196-54F43203C695}"/>
              </a:ext>
            </a:extLst>
          </p:cNvPr>
          <p:cNvSpPr txBox="1"/>
          <p:nvPr/>
        </p:nvSpPr>
        <p:spPr>
          <a:xfrm>
            <a:off x="824138" y="107709"/>
            <a:ext cx="6071184" cy="400110"/>
          </a:xfrm>
          <a:prstGeom prst="rect">
            <a:avLst/>
          </a:prstGeom>
          <a:noFill/>
        </p:spPr>
        <p:txBody>
          <a:bodyPr wrap="square" rtlCol="0">
            <a:spAutoFit/>
          </a:bodyPr>
          <a:lstStyle/>
          <a:p>
            <a:r>
              <a:rPr lang="en-US" sz="2000" dirty="0"/>
              <a:t>How to use the basic calibration formula for spraying</a:t>
            </a:r>
          </a:p>
        </p:txBody>
      </p:sp>
      <p:sp>
        <p:nvSpPr>
          <p:cNvPr id="4" name="Oval 3">
            <a:extLst>
              <a:ext uri="{FF2B5EF4-FFF2-40B4-BE49-F238E27FC236}">
                <a16:creationId xmlns:a16="http://schemas.microsoft.com/office/drawing/2014/main" id="{CAAB8138-9342-4E8C-9E78-CA375B990E38}"/>
              </a:ext>
            </a:extLst>
          </p:cNvPr>
          <p:cNvSpPr/>
          <p:nvPr/>
        </p:nvSpPr>
        <p:spPr>
          <a:xfrm>
            <a:off x="5247248" y="2657929"/>
            <a:ext cx="5092505" cy="8581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87008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21ABEF-B68A-F3A3-1711-912A0673B5CB}"/>
              </a:ext>
            </a:extLst>
          </p:cNvPr>
          <p:cNvSpPr>
            <a:spLocks noGrp="1"/>
          </p:cNvSpPr>
          <p:nvPr>
            <p:ph type="title"/>
          </p:nvPr>
        </p:nvSpPr>
        <p:spPr>
          <a:xfrm>
            <a:off x="640080" y="325369"/>
            <a:ext cx="4368602" cy="1956841"/>
          </a:xfrm>
        </p:spPr>
        <p:txBody>
          <a:bodyPr anchor="b">
            <a:normAutofit/>
          </a:bodyPr>
          <a:lstStyle/>
          <a:p>
            <a:r>
              <a:rPr lang="en-US" sz="5400"/>
              <a:t>What is the goal?</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16E718-215C-0428-00F4-1A9617C1B9FA}"/>
              </a:ext>
            </a:extLst>
          </p:cNvPr>
          <p:cNvSpPr>
            <a:spLocks noGrp="1"/>
          </p:cNvSpPr>
          <p:nvPr>
            <p:ph idx="1"/>
          </p:nvPr>
        </p:nvSpPr>
        <p:spPr>
          <a:xfrm>
            <a:off x="640080" y="2872899"/>
            <a:ext cx="4243589" cy="3320668"/>
          </a:xfrm>
        </p:spPr>
        <p:txBody>
          <a:bodyPr>
            <a:normAutofit/>
          </a:bodyPr>
          <a:lstStyle/>
          <a:p>
            <a:r>
              <a:rPr lang="en-US" sz="2200" dirty="0"/>
              <a:t>Business decision: </a:t>
            </a:r>
          </a:p>
          <a:p>
            <a:pPr lvl="1"/>
            <a:r>
              <a:rPr lang="en-US" sz="2200" dirty="0"/>
              <a:t>Additional time to diversify</a:t>
            </a:r>
          </a:p>
          <a:p>
            <a:pPr lvl="1"/>
            <a:r>
              <a:rPr lang="en-US" sz="2200" dirty="0"/>
              <a:t>Oversupply of grapes due to cheaper imports</a:t>
            </a:r>
          </a:p>
          <a:p>
            <a:pPr lvl="1"/>
            <a:r>
              <a:rPr lang="en-US" sz="2200" dirty="0"/>
              <a:t>Significantly reduce management costs</a:t>
            </a:r>
          </a:p>
        </p:txBody>
      </p:sp>
      <p:pic>
        <p:nvPicPr>
          <p:cNvPr id="5" name="Picture 4" descr="Close up of vineyard grapes">
            <a:extLst>
              <a:ext uri="{FF2B5EF4-FFF2-40B4-BE49-F238E27FC236}">
                <a16:creationId xmlns:a16="http://schemas.microsoft.com/office/drawing/2014/main" id="{B6390ED3-74BA-5BBD-E628-0AEB9A620A86}"/>
              </a:ext>
            </a:extLst>
          </p:cNvPr>
          <p:cNvPicPr>
            <a:picLocks noChangeAspect="1"/>
          </p:cNvPicPr>
          <p:nvPr/>
        </p:nvPicPr>
        <p:blipFill>
          <a:blip r:embed="rId2"/>
          <a:srcRect l="29965" r="308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58389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12660" b="12340"/>
          <a:stretch/>
        </p:blipFill>
        <p:spPr>
          <a:xfrm>
            <a:off x="393895" y="-9764"/>
            <a:ext cx="12191980" cy="6857990"/>
          </a:xfrm>
          <a:prstGeom prst="rect">
            <a:avLst/>
          </a:prstGeom>
        </p:spPr>
      </p:pic>
    </p:spTree>
    <p:custDataLst>
      <p:tags r:id="rId1"/>
    </p:custDataLst>
    <p:extLst>
      <p:ext uri="{BB962C8B-B14F-4D97-AF65-F5344CB8AC3E}">
        <p14:creationId xmlns:p14="http://schemas.microsoft.com/office/powerpoint/2010/main" val="288616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etalware&#10;&#10;Description generated with very high confidence">
            <a:extLst>
              <a:ext uri="{FF2B5EF4-FFF2-40B4-BE49-F238E27FC236}">
                <a16:creationId xmlns:a16="http://schemas.microsoft.com/office/drawing/2014/main" id="{DEF51BDD-8747-44B1-8E07-0B65984EA32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78389" y="0"/>
            <a:ext cx="11254007" cy="5341257"/>
          </a:xfrm>
          <a:prstGeom prst="rect">
            <a:avLst/>
          </a:prstGeom>
        </p:spPr>
      </p:pic>
      <p:sp>
        <p:nvSpPr>
          <p:cNvPr id="2" name="TextBox 1">
            <a:extLst>
              <a:ext uri="{FF2B5EF4-FFF2-40B4-BE49-F238E27FC236}">
                <a16:creationId xmlns:a16="http://schemas.microsoft.com/office/drawing/2014/main" id="{0E1C9A90-DEE3-42DA-BA65-E3657B9EB421}"/>
              </a:ext>
            </a:extLst>
          </p:cNvPr>
          <p:cNvSpPr txBox="1"/>
          <p:nvPr/>
        </p:nvSpPr>
        <p:spPr>
          <a:xfrm>
            <a:off x="839580" y="65604"/>
            <a:ext cx="11254007" cy="1200329"/>
          </a:xfrm>
          <a:prstGeom prst="rect">
            <a:avLst/>
          </a:prstGeom>
          <a:noFill/>
        </p:spPr>
        <p:txBody>
          <a:bodyPr wrap="square" rtlCol="0">
            <a:spAutoFit/>
          </a:bodyPr>
          <a:lstStyle/>
          <a:p>
            <a:r>
              <a:rPr lang="en-US" sz="3600" dirty="0"/>
              <a:t>Disc-Core set up.  </a:t>
            </a:r>
          </a:p>
          <a:p>
            <a:r>
              <a:rPr lang="en-US" sz="3600" dirty="0"/>
              <a:t>2 Nozzle choices combine for one flow rate.</a:t>
            </a:r>
          </a:p>
        </p:txBody>
      </p:sp>
      <p:sp>
        <p:nvSpPr>
          <p:cNvPr id="4" name="TextBox 3">
            <a:extLst>
              <a:ext uri="{FF2B5EF4-FFF2-40B4-BE49-F238E27FC236}">
                <a16:creationId xmlns:a16="http://schemas.microsoft.com/office/drawing/2014/main" id="{CA264759-94BF-47C8-99A6-21C05C46C9B9}"/>
              </a:ext>
            </a:extLst>
          </p:cNvPr>
          <p:cNvSpPr txBox="1"/>
          <p:nvPr/>
        </p:nvSpPr>
        <p:spPr>
          <a:xfrm>
            <a:off x="6084830" y="4206532"/>
            <a:ext cx="6095980" cy="1200329"/>
          </a:xfrm>
          <a:prstGeom prst="rect">
            <a:avLst/>
          </a:prstGeom>
          <a:noFill/>
        </p:spPr>
        <p:txBody>
          <a:bodyPr wrap="square" rtlCol="0">
            <a:spAutoFit/>
          </a:bodyPr>
          <a:lstStyle/>
          <a:p>
            <a:r>
              <a:rPr lang="en-US" sz="2400" dirty="0"/>
              <a:t>              </a:t>
            </a:r>
            <a:r>
              <a:rPr lang="en-US" sz="2400" b="1" dirty="0"/>
              <a:t> Core </a:t>
            </a:r>
            <a:r>
              <a:rPr lang="en-US" sz="2400" dirty="0"/>
              <a:t>or “spinner plate”</a:t>
            </a:r>
          </a:p>
          <a:p>
            <a:endParaRPr lang="en-US" sz="2400" dirty="0"/>
          </a:p>
          <a:p>
            <a:r>
              <a:rPr lang="en-US" sz="2400" dirty="0"/>
              <a:t>Liquid speeds up as exits (it doesn’t really spin).</a:t>
            </a:r>
          </a:p>
        </p:txBody>
      </p:sp>
      <p:sp>
        <p:nvSpPr>
          <p:cNvPr id="5" name="TextBox 4">
            <a:extLst>
              <a:ext uri="{FF2B5EF4-FFF2-40B4-BE49-F238E27FC236}">
                <a16:creationId xmlns:a16="http://schemas.microsoft.com/office/drawing/2014/main" id="{63D6A667-D945-46E1-98FA-D91FB2B441E6}"/>
              </a:ext>
            </a:extLst>
          </p:cNvPr>
          <p:cNvSpPr txBox="1"/>
          <p:nvPr/>
        </p:nvSpPr>
        <p:spPr>
          <a:xfrm>
            <a:off x="10640535" y="4194485"/>
            <a:ext cx="1042988" cy="523220"/>
          </a:xfrm>
          <a:prstGeom prst="rect">
            <a:avLst/>
          </a:prstGeom>
          <a:noFill/>
        </p:spPr>
        <p:txBody>
          <a:bodyPr wrap="square" rtlCol="0">
            <a:spAutoFit/>
          </a:bodyPr>
          <a:lstStyle/>
          <a:p>
            <a:r>
              <a:rPr lang="en-US" sz="2800" b="1" dirty="0"/>
              <a:t>Disc</a:t>
            </a:r>
          </a:p>
        </p:txBody>
      </p:sp>
    </p:spTree>
    <p:extLst>
      <p:ext uri="{BB962C8B-B14F-4D97-AF65-F5344CB8AC3E}">
        <p14:creationId xmlns:p14="http://schemas.microsoft.com/office/powerpoint/2010/main" val="1013445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orange, red&#10;&#10;Description automatically generated"/>
          <p:cNvPicPr>
            <a:picLocks noChangeAspect="1"/>
          </p:cNvPicPr>
          <p:nvPr/>
        </p:nvPicPr>
        <p:blipFill rotWithShape="1">
          <a:blip r:embed="rId2" cstate="screen">
            <a:extLst>
              <a:ext uri="{28A0092B-C50C-407E-A947-70E740481C1C}">
                <a14:useLocalDpi xmlns:a14="http://schemas.microsoft.com/office/drawing/2010/main"/>
              </a:ext>
            </a:extLst>
          </a:blip>
          <a:srcRect t="11112" b="13888"/>
          <a:stretch/>
        </p:blipFill>
        <p:spPr>
          <a:xfrm>
            <a:off x="20" y="10"/>
            <a:ext cx="12191980" cy="6857990"/>
          </a:xfrm>
          <a:prstGeom prst="rect">
            <a:avLst/>
          </a:prstGeom>
        </p:spPr>
      </p:pic>
    </p:spTree>
    <p:extLst>
      <p:ext uri="{BB962C8B-B14F-4D97-AF65-F5344CB8AC3E}">
        <p14:creationId xmlns:p14="http://schemas.microsoft.com/office/powerpoint/2010/main" val="1578667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BCB04-6DE7-462A-A437-896AB4D134D5}"/>
              </a:ext>
            </a:extLst>
          </p:cNvPr>
          <p:cNvSpPr>
            <a:spLocks noGrp="1"/>
          </p:cNvSpPr>
          <p:nvPr>
            <p:ph type="title"/>
          </p:nvPr>
        </p:nvSpPr>
        <p:spPr>
          <a:xfrm>
            <a:off x="126610" y="109693"/>
            <a:ext cx="11943470" cy="994172"/>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What does the nozzle contribute to our spray application?</a:t>
            </a:r>
          </a:p>
        </p:txBody>
      </p:sp>
      <p:sp>
        <p:nvSpPr>
          <p:cNvPr id="3" name="Content Placeholder 2">
            <a:extLst>
              <a:ext uri="{FF2B5EF4-FFF2-40B4-BE49-F238E27FC236}">
                <a16:creationId xmlns:a16="http://schemas.microsoft.com/office/drawing/2014/main" id="{8E9EA47D-A286-4DD0-86A0-EFEEFAB43E3B}"/>
              </a:ext>
            </a:extLst>
          </p:cNvPr>
          <p:cNvSpPr>
            <a:spLocks noGrp="1"/>
          </p:cNvSpPr>
          <p:nvPr>
            <p:ph idx="1"/>
          </p:nvPr>
        </p:nvSpPr>
        <p:spPr>
          <a:xfrm>
            <a:off x="1902959" y="1709143"/>
            <a:ext cx="9308991" cy="3665206"/>
          </a:xfrm>
        </p:spPr>
        <p:txBody>
          <a:bodyPr>
            <a:normAutofit fontScale="77500" lnSpcReduction="20000"/>
          </a:bodyPr>
          <a:lstStyle/>
          <a:p>
            <a:pPr marL="0" indent="0">
              <a:buNone/>
            </a:pPr>
            <a:r>
              <a:rPr lang="en-US" sz="4600" b="1" u="sng" dirty="0">
                <a:latin typeface="Times New Roman" panose="02020603050405020304" pitchFamily="18" charset="0"/>
                <a:cs typeface="Times New Roman" panose="02020603050405020304" pitchFamily="18" charset="0"/>
              </a:rPr>
              <a:t>1. FLOW RATE: Volume/Time (Gallons/Min)</a:t>
            </a:r>
          </a:p>
          <a:p>
            <a:pPr marL="0" indent="0">
              <a:buNone/>
            </a:pPr>
            <a:r>
              <a:rPr lang="en-US" dirty="0">
                <a:latin typeface="Times New Roman" panose="02020603050405020304" pitchFamily="18" charset="0"/>
                <a:cs typeface="Times New Roman" panose="02020603050405020304" pitchFamily="18" charset="0"/>
              </a:rPr>
              <a:t>Nozzle flow rate is directly proportional to application rate (Gallons/acre)</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Want a larger spray volume? Increase the flow rate by either:</a:t>
            </a:r>
          </a:p>
          <a:p>
            <a:pPr marL="0" indent="0">
              <a:buNone/>
            </a:pPr>
            <a:r>
              <a:rPr lang="en-US" dirty="0">
                <a:latin typeface="Times New Roman" panose="02020603050405020304" pitchFamily="18" charset="0"/>
                <a:cs typeface="Times New Roman" panose="02020603050405020304" pitchFamily="18" charset="0"/>
              </a:rPr>
              <a:t>			Increase nozzle size  (Larger droplets*)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Increase pressure	(Smaller droplets)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sz="4600" b="1" u="sng" dirty="0">
                <a:latin typeface="Times New Roman" panose="02020603050405020304" pitchFamily="18" charset="0"/>
                <a:cs typeface="Times New Roman" panose="02020603050405020304" pitchFamily="18" charset="0"/>
              </a:rPr>
              <a:t>2. DROPLET SIZE (COVERAGE/DRIFT)</a:t>
            </a:r>
          </a:p>
        </p:txBody>
      </p:sp>
      <p:sp>
        <p:nvSpPr>
          <p:cNvPr id="4" name="TextBox 3">
            <a:extLst>
              <a:ext uri="{FF2B5EF4-FFF2-40B4-BE49-F238E27FC236}">
                <a16:creationId xmlns:a16="http://schemas.microsoft.com/office/drawing/2014/main" id="{068889F2-4936-4E81-A938-2FF4D4E46F71}"/>
              </a:ext>
            </a:extLst>
          </p:cNvPr>
          <p:cNvSpPr txBox="1"/>
          <p:nvPr/>
        </p:nvSpPr>
        <p:spPr>
          <a:xfrm>
            <a:off x="4965895" y="3429000"/>
            <a:ext cx="7005711" cy="523220"/>
          </a:xfrm>
          <a:prstGeom prst="rect">
            <a:avLst/>
          </a:prstGeom>
          <a:noFill/>
        </p:spPr>
        <p:txBody>
          <a:bodyPr wrap="square" rtlCol="0">
            <a:spAutoFit/>
          </a:bodyPr>
          <a:lstStyle/>
          <a:p>
            <a:r>
              <a:rPr lang="en-US" sz="2800" dirty="0"/>
              <a:t>* </a:t>
            </a:r>
            <a:r>
              <a:rPr lang="en-US" sz="2000" dirty="0">
                <a:latin typeface="Times New Roman" panose="02020603050405020304" pitchFamily="18" charset="0"/>
                <a:cs typeface="Times New Roman" panose="02020603050405020304" pitchFamily="18" charset="0"/>
              </a:rPr>
              <a:t>Except for VENTURI sprayers, where droplets are always fine.</a:t>
            </a:r>
          </a:p>
        </p:txBody>
      </p:sp>
    </p:spTree>
    <p:custDataLst>
      <p:tags r:id="rId1"/>
    </p:custDataLst>
    <p:extLst>
      <p:ext uri="{BB962C8B-B14F-4D97-AF65-F5344CB8AC3E}">
        <p14:creationId xmlns:p14="http://schemas.microsoft.com/office/powerpoint/2010/main" val="3115409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655" y="0"/>
            <a:ext cx="10984345" cy="1325563"/>
          </a:xfrm>
        </p:spPr>
        <p:txBody>
          <a:bodyPr>
            <a:normAutofit/>
          </a:bodyPr>
          <a:lstStyle/>
          <a:p>
            <a:r>
              <a:rPr lang="en-US" sz="3200" b="1" dirty="0">
                <a:latin typeface="Times New Roman" panose="02020603050405020304" pitchFamily="18" charset="0"/>
                <a:cs typeface="Times New Roman" panose="02020603050405020304" pitchFamily="18" charset="0"/>
              </a:rPr>
              <a:t>First and Final Step: READ and FOLLOW the LABEL</a:t>
            </a:r>
            <a:r>
              <a:rPr lang="en-US" sz="3200" dirty="0">
                <a:latin typeface="Times New Roman" panose="02020603050405020304" pitchFamily="18" charset="0"/>
                <a:cs typeface="Times New Roman" panose="02020603050405020304" pitchFamily="18" charset="0"/>
              </a:rPr>
              <a:t>. The label specifies the amount of pesticide, typically “per acre”</a:t>
            </a:r>
          </a:p>
        </p:txBody>
      </p:sp>
      <p:sp>
        <p:nvSpPr>
          <p:cNvPr id="4" name="TextBox 3"/>
          <p:cNvSpPr txBox="1"/>
          <p:nvPr/>
        </p:nvSpPr>
        <p:spPr>
          <a:xfrm>
            <a:off x="6836898" y="1935191"/>
            <a:ext cx="4719083" cy="3046988"/>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For this example, the label recommended rate in grapes is </a:t>
            </a:r>
            <a:r>
              <a:rPr lang="en-US" sz="2400" b="1" dirty="0">
                <a:latin typeface="Times New Roman" panose="02020603050405020304" pitchFamily="18" charset="0"/>
                <a:cs typeface="Times New Roman" panose="02020603050405020304" pitchFamily="18" charset="0"/>
              </a:rPr>
              <a:t>no more than 24 oz./acre per growing season to control mealybugs. </a:t>
            </a:r>
            <a:r>
              <a:rPr lang="en-US" sz="2400" dirty="0">
                <a:latin typeface="Times New Roman" panose="02020603050405020304" pitchFamily="18" charset="0"/>
                <a:cs typeface="Times New Roman" panose="02020603050405020304" pitchFamily="18" charset="0"/>
              </a:rPr>
              <a:t>This label also states that good coverage is essential and to use higher volumes under adverse conditions or with dense canopies.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943052" y="1325563"/>
            <a:ext cx="4364569" cy="5277107"/>
          </a:xfrm>
        </p:spPr>
      </p:pic>
    </p:spTree>
    <p:extLst>
      <p:ext uri="{BB962C8B-B14F-4D97-AF65-F5344CB8AC3E}">
        <p14:creationId xmlns:p14="http://schemas.microsoft.com/office/powerpoint/2010/main" val="1935724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117" y="170761"/>
            <a:ext cx="9856821" cy="938640"/>
          </a:xfrm>
        </p:spPr>
        <p:txBody>
          <a:bodyPr>
            <a:normAutofit fontScale="90000"/>
          </a:bodyPr>
          <a:lstStyle/>
          <a:p>
            <a:r>
              <a:rPr lang="en-US" sz="3600" b="1" dirty="0">
                <a:latin typeface="Times New Roman" panose="02020603050405020304" pitchFamily="18" charset="0"/>
                <a:cs typeface="Times New Roman" panose="02020603050405020304" pitchFamily="18" charset="0"/>
              </a:rPr>
              <a:t>How much pesticide in the tank?  Determine how many acres your tank can spray at your calibrated rate.</a:t>
            </a:r>
          </a:p>
        </p:txBody>
      </p:sp>
      <p:sp>
        <p:nvSpPr>
          <p:cNvPr id="3" name="Content Placeholder 2"/>
          <p:cNvSpPr>
            <a:spLocks noGrp="1"/>
          </p:cNvSpPr>
          <p:nvPr>
            <p:ph idx="1"/>
          </p:nvPr>
        </p:nvSpPr>
        <p:spPr>
          <a:xfrm>
            <a:off x="1308847" y="1316294"/>
            <a:ext cx="10546269" cy="5370945"/>
          </a:xfrm>
        </p:spPr>
        <p:txBody>
          <a:bodyPr>
            <a:normAutofit fontScale="77500" lnSpcReduction="20000"/>
          </a:bodyPr>
          <a:lstStyle/>
          <a:p>
            <a:pPr marL="0" indent="0">
              <a:lnSpc>
                <a:spcPct val="110000"/>
              </a:lnSpc>
              <a:buNone/>
            </a:pPr>
            <a:r>
              <a:rPr lang="en-US" sz="1900" dirty="0">
                <a:latin typeface="Times New Roman" panose="02020603050405020304" pitchFamily="18" charset="0"/>
                <a:cs typeface="Times New Roman" panose="02020603050405020304" pitchFamily="18" charset="0"/>
              </a:rPr>
              <a:t> </a:t>
            </a:r>
            <a:r>
              <a:rPr lang="en-US" sz="3900" dirty="0">
                <a:latin typeface="Times New Roman" panose="02020603050405020304" pitchFamily="18" charset="0"/>
                <a:cs typeface="Times New Roman" panose="02020603050405020304" pitchFamily="18" charset="0"/>
              </a:rPr>
              <a:t>In our example, say it is a 400 gallon tank.</a:t>
            </a:r>
          </a:p>
          <a:p>
            <a:pPr marL="0" indent="0">
              <a:lnSpc>
                <a:spcPct val="110000"/>
              </a:lnSpc>
              <a:buNone/>
            </a:pPr>
            <a:r>
              <a:rPr lang="en-US" sz="3900" dirty="0">
                <a:latin typeface="Times New Roman" panose="02020603050405020304" pitchFamily="18" charset="0"/>
                <a:cs typeface="Times New Roman" panose="02020603050405020304" pitchFamily="18" charset="0"/>
              </a:rPr>
              <a:t>The label for the spray job will provide a rate per acre, in our example we choose 12 oz. per acre.</a:t>
            </a:r>
          </a:p>
          <a:p>
            <a:pPr marL="0" indent="0">
              <a:lnSpc>
                <a:spcPct val="110000"/>
              </a:lnSpc>
              <a:buNone/>
            </a:pPr>
            <a:r>
              <a:rPr lang="en-US" sz="3900" dirty="0">
                <a:latin typeface="Times New Roman" panose="02020603050405020304" pitchFamily="18" charset="0"/>
                <a:cs typeface="Times New Roman" panose="02020603050405020304" pitchFamily="18" charset="0"/>
              </a:rPr>
              <a:t>We calibrate our sprayer to deliver 118 gallons per acre. </a:t>
            </a:r>
          </a:p>
          <a:p>
            <a:pPr marL="0" indent="0">
              <a:lnSpc>
                <a:spcPct val="110000"/>
              </a:lnSpc>
              <a:buNone/>
            </a:pPr>
            <a:endParaRPr lang="en-US" sz="3900" dirty="0">
              <a:latin typeface="Times New Roman" panose="02020603050405020304" pitchFamily="18" charset="0"/>
              <a:cs typeface="Times New Roman" panose="02020603050405020304" pitchFamily="18" charset="0"/>
            </a:endParaRPr>
          </a:p>
          <a:p>
            <a:pPr marL="0" indent="0">
              <a:lnSpc>
                <a:spcPct val="110000"/>
              </a:lnSpc>
              <a:buNone/>
            </a:pPr>
            <a:r>
              <a:rPr lang="en-US" sz="3900" b="1" dirty="0">
                <a:latin typeface="Times New Roman" panose="02020603050405020304" pitchFamily="18" charset="0"/>
                <a:cs typeface="Times New Roman" panose="02020603050405020304" pitchFamily="18" charset="0"/>
              </a:rPr>
              <a:t>Number of acres per tank</a:t>
            </a:r>
            <a:r>
              <a:rPr lang="en-US" sz="3900" dirty="0">
                <a:latin typeface="Times New Roman" panose="02020603050405020304" pitchFamily="18" charset="0"/>
                <a:cs typeface="Times New Roman" panose="02020603050405020304" pitchFamily="18" charset="0"/>
              </a:rPr>
              <a:t>: 400 gallon tank/118 gallons per acre= </a:t>
            </a:r>
            <a:r>
              <a:rPr lang="en-US" sz="3900" b="1" dirty="0">
                <a:latin typeface="Times New Roman" panose="02020603050405020304" pitchFamily="18" charset="0"/>
                <a:cs typeface="Times New Roman" panose="02020603050405020304" pitchFamily="18" charset="0"/>
              </a:rPr>
              <a:t>3.4 acres </a:t>
            </a:r>
            <a:r>
              <a:rPr lang="en-US" sz="3900" dirty="0">
                <a:latin typeface="Times New Roman" panose="02020603050405020304" pitchFamily="18" charset="0"/>
                <a:cs typeface="Times New Roman" panose="02020603050405020304" pitchFamily="18" charset="0"/>
              </a:rPr>
              <a:t>can be sprayed with a full tank at this calibration.</a:t>
            </a:r>
          </a:p>
          <a:p>
            <a:pPr marL="0" indent="0">
              <a:lnSpc>
                <a:spcPct val="110000"/>
              </a:lnSpc>
              <a:buNone/>
            </a:pPr>
            <a:endParaRPr lang="en-US" sz="3900" dirty="0">
              <a:latin typeface="Times New Roman" panose="02020603050405020304" pitchFamily="18" charset="0"/>
              <a:cs typeface="Times New Roman" panose="02020603050405020304" pitchFamily="18" charset="0"/>
            </a:endParaRPr>
          </a:p>
          <a:p>
            <a:pPr marL="0" indent="0">
              <a:lnSpc>
                <a:spcPct val="110000"/>
              </a:lnSpc>
              <a:buNone/>
            </a:pPr>
            <a:r>
              <a:rPr lang="en-US" sz="3900" b="1" dirty="0">
                <a:latin typeface="Times New Roman" panose="02020603050405020304" pitchFamily="18" charset="0"/>
                <a:cs typeface="Times New Roman" panose="02020603050405020304" pitchFamily="18" charset="0"/>
              </a:rPr>
              <a:t>Amount of pesticide per tank: </a:t>
            </a:r>
            <a:r>
              <a:rPr lang="en-US" sz="3900" dirty="0">
                <a:latin typeface="Times New Roman" panose="02020603050405020304" pitchFamily="18" charset="0"/>
                <a:cs typeface="Times New Roman" panose="02020603050405020304" pitchFamily="18" charset="0"/>
              </a:rPr>
              <a:t>3.4 acres * 12 oz. per acre= </a:t>
            </a:r>
          </a:p>
          <a:p>
            <a:pPr marL="0" indent="0">
              <a:lnSpc>
                <a:spcPct val="110000"/>
              </a:lnSpc>
              <a:buNone/>
            </a:pPr>
            <a:r>
              <a:rPr lang="en-US" sz="3900" b="1" dirty="0">
                <a:latin typeface="Times New Roman" panose="02020603050405020304" pitchFamily="18" charset="0"/>
                <a:cs typeface="Times New Roman" panose="02020603050405020304" pitchFamily="18" charset="0"/>
              </a:rPr>
              <a:t>41 ounces </a:t>
            </a:r>
            <a:r>
              <a:rPr lang="en-US" sz="3900" dirty="0">
                <a:latin typeface="Times New Roman" panose="02020603050405020304" pitchFamily="18" charset="0"/>
                <a:cs typeface="Times New Roman" panose="02020603050405020304" pitchFamily="18" charset="0"/>
              </a:rPr>
              <a:t>of pesticide per tank in this example.</a:t>
            </a:r>
          </a:p>
          <a:p>
            <a:pPr marL="0" indent="0">
              <a:lnSpc>
                <a:spcPct val="70000"/>
              </a:lnSpc>
              <a:buNone/>
            </a:pPr>
            <a:endParaRPr lang="en-US" sz="1900" dirty="0"/>
          </a:p>
        </p:txBody>
      </p:sp>
    </p:spTree>
    <p:extLst>
      <p:ext uri="{BB962C8B-B14F-4D97-AF65-F5344CB8AC3E}">
        <p14:creationId xmlns:p14="http://schemas.microsoft.com/office/powerpoint/2010/main" val="3314745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7E610A-695E-8B12-4822-65C83167727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Ground Management During Mothballing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1931AB-C4A6-06DA-B4A7-CDD1E1A5492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Why manage weeds during mothballing?</a:t>
            </a:r>
          </a:p>
          <a:p>
            <a:pPr lvl="1"/>
            <a:r>
              <a:rPr lang="en-US" sz="2200"/>
              <a:t>Direct competition</a:t>
            </a:r>
          </a:p>
          <a:p>
            <a:pPr lvl="1"/>
            <a:r>
              <a:rPr lang="en-US" sz="2200"/>
              <a:t>Excess water stress</a:t>
            </a:r>
          </a:p>
          <a:p>
            <a:pPr lvl="1"/>
            <a:r>
              <a:rPr lang="en-US" sz="2200"/>
              <a:t>Frost protection</a:t>
            </a:r>
          </a:p>
          <a:p>
            <a:pPr lvl="1"/>
            <a:r>
              <a:rPr lang="en-US" sz="2200"/>
              <a:t>Harboring other pests (e.g. TCA)</a:t>
            </a:r>
          </a:p>
          <a:p>
            <a:pPr marL="457200" lvl="1"/>
            <a:endParaRPr lang="en-US" sz="2200"/>
          </a:p>
        </p:txBody>
      </p:sp>
      <p:pic>
        <p:nvPicPr>
          <p:cNvPr id="5" name="Picture 5" descr="TALL WH IN VINES E">
            <a:extLst>
              <a:ext uri="{FF2B5EF4-FFF2-40B4-BE49-F238E27FC236}">
                <a16:creationId xmlns:a16="http://schemas.microsoft.com/office/drawing/2014/main" id="{02EB0CA9-469E-338E-8D1C-4ED766C3064C}"/>
              </a:ext>
            </a:extLst>
          </p:cNvPr>
          <p:cNvPicPr>
            <a:picLocks noGrp="1" noChangeAspect="1" noChangeArrowheads="1"/>
          </p:cNvPicPr>
          <p:nvPr>
            <p:ph sz="half" idx="2"/>
          </p:nvPr>
        </p:nvPicPr>
        <p:blipFill>
          <a:blip r:embed="rId2" cstate="print"/>
          <a:srcRect r="-1" b="3843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2030492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9A0C62E-2492-F81E-CA45-682C2E06CA7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2008" r="3875"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36F175-D5B0-654C-9BE3-8A34439F7B3C}"/>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700"/>
              <a:t>Tillage vs. Chemical Control During Mothballing</a:t>
            </a:r>
          </a:p>
        </p:txBody>
      </p:sp>
      <p:sp>
        <p:nvSpPr>
          <p:cNvPr id="3" name="Content Placeholder 2">
            <a:extLst>
              <a:ext uri="{FF2B5EF4-FFF2-40B4-BE49-F238E27FC236}">
                <a16:creationId xmlns:a16="http://schemas.microsoft.com/office/drawing/2014/main" id="{D0A35947-9657-7338-39A0-975F254EB570}"/>
              </a:ext>
            </a:extLst>
          </p:cNvPr>
          <p:cNvSpPr>
            <a:spLocks noGrp="1"/>
          </p:cNvSpPr>
          <p:nvPr>
            <p:ph sz="half" idx="1"/>
          </p:nvPr>
        </p:nvSpPr>
        <p:spPr>
          <a:xfrm>
            <a:off x="838200" y="2434201"/>
            <a:ext cx="3822189" cy="3742762"/>
          </a:xfrm>
        </p:spPr>
        <p:txBody>
          <a:bodyPr vert="horz" lIns="91440" tIns="45720" rIns="91440" bIns="45720" rtlCol="0">
            <a:normAutofit lnSpcReduction="10000"/>
          </a:bodyPr>
          <a:lstStyle/>
          <a:p>
            <a:r>
              <a:rPr lang="en-US" dirty="0"/>
              <a:t>Economic considerations</a:t>
            </a:r>
          </a:p>
          <a:p>
            <a:pPr lvl="1"/>
            <a:r>
              <a:rPr lang="en-US" sz="2800" dirty="0"/>
              <a:t>Labor costs</a:t>
            </a:r>
          </a:p>
          <a:p>
            <a:pPr lvl="1"/>
            <a:r>
              <a:rPr lang="en-US" sz="2800" dirty="0"/>
              <a:t>Timing of application</a:t>
            </a:r>
          </a:p>
          <a:p>
            <a:pPr lvl="1"/>
            <a:r>
              <a:rPr lang="en-US" sz="2800" dirty="0"/>
              <a:t>Times of application</a:t>
            </a:r>
          </a:p>
          <a:p>
            <a:pPr lvl="1"/>
            <a:r>
              <a:rPr lang="en-US" sz="2800" dirty="0"/>
              <a:t>Fuel and chemical costs</a:t>
            </a:r>
          </a:p>
        </p:txBody>
      </p:sp>
    </p:spTree>
    <p:extLst>
      <p:ext uri="{BB962C8B-B14F-4D97-AF65-F5344CB8AC3E}">
        <p14:creationId xmlns:p14="http://schemas.microsoft.com/office/powerpoint/2010/main" val="295273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57641-B59C-18AD-4D2A-90714B98DBA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Recommendation for Mothballed Vineyards</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DFB3C4-9E02-2686-C53A-A4F54BEFBC6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900"/>
              <a:t>Row middles</a:t>
            </a:r>
          </a:p>
          <a:p>
            <a:pPr lvl="1"/>
            <a:r>
              <a:rPr lang="en-US" sz="1900"/>
              <a:t>Clean tillage</a:t>
            </a:r>
          </a:p>
          <a:p>
            <a:r>
              <a:rPr lang="en-US" sz="1900"/>
              <a:t>Undervine management</a:t>
            </a:r>
          </a:p>
          <a:p>
            <a:pPr lvl="1"/>
            <a:r>
              <a:rPr lang="en-US" sz="1900"/>
              <a:t>Residual herbicides?</a:t>
            </a:r>
          </a:p>
          <a:p>
            <a:pPr lvl="2"/>
            <a:r>
              <a:rPr lang="en-US" sz="1900"/>
              <a:t>I would not skip it</a:t>
            </a:r>
          </a:p>
          <a:p>
            <a:pPr lvl="1"/>
            <a:r>
              <a:rPr lang="en-US" sz="1900"/>
              <a:t>Post-emergence</a:t>
            </a:r>
          </a:p>
          <a:p>
            <a:pPr lvl="2"/>
            <a:r>
              <a:rPr lang="en-US" sz="1900"/>
              <a:t>Good quality NIS</a:t>
            </a:r>
          </a:p>
          <a:p>
            <a:pPr lvl="2"/>
            <a:r>
              <a:rPr lang="en-US" sz="1900"/>
              <a:t>Water conditioner </a:t>
            </a:r>
          </a:p>
          <a:p>
            <a:pPr lvl="2"/>
            <a:r>
              <a:rPr lang="en-US" sz="1900"/>
              <a:t>Glufosinate or Glyphosate based on your market</a:t>
            </a:r>
          </a:p>
          <a:p>
            <a:pPr lvl="1"/>
            <a:endParaRPr lang="en-US" sz="1900"/>
          </a:p>
        </p:txBody>
      </p:sp>
      <p:pic>
        <p:nvPicPr>
          <p:cNvPr id="8" name="Content Placeholder 7">
            <a:extLst>
              <a:ext uri="{FF2B5EF4-FFF2-40B4-BE49-F238E27FC236}">
                <a16:creationId xmlns:a16="http://schemas.microsoft.com/office/drawing/2014/main" id="{1897287D-363C-40D3-346D-1FA9552A9123}"/>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rcRect l="5400" r="2764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30762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IMG020 copy">
            <a:extLst>
              <a:ext uri="{FF2B5EF4-FFF2-40B4-BE49-F238E27FC236}">
                <a16:creationId xmlns:a16="http://schemas.microsoft.com/office/drawing/2014/main" id="{56B480FA-EAC3-7E90-37B8-DD1A7CE16FB8}"/>
              </a:ext>
            </a:extLst>
          </p:cNvPr>
          <p:cNvPicPr>
            <a:picLocks noGrp="1" noChangeArrowheads="1"/>
          </p:cNvPicPr>
          <p:nvPr>
            <p:ph sz="half" idx="2"/>
          </p:nvPr>
        </p:nvPicPr>
        <p:blipFill>
          <a:blip r:embed="rId2">
            <a:extLst>
              <a:ext uri="{28A0092B-C50C-407E-A947-70E740481C1C}">
                <a14:useLocalDpi xmlns:a14="http://schemas.microsoft.com/office/drawing/2010/main" val="0"/>
              </a:ext>
            </a:extLst>
          </a:blip>
          <a:srcRect t="2333" r="-1" b="10201"/>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 name="Rectangle 1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46E198-6DFF-9D5A-DB9F-BEBFFD8856C8}"/>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a:t>Chemical Weed Control in Mothballed Vineyard</a:t>
            </a:r>
          </a:p>
        </p:txBody>
      </p:sp>
      <p:sp>
        <p:nvSpPr>
          <p:cNvPr id="3" name="Content Placeholder 2">
            <a:extLst>
              <a:ext uri="{FF2B5EF4-FFF2-40B4-BE49-F238E27FC236}">
                <a16:creationId xmlns:a16="http://schemas.microsoft.com/office/drawing/2014/main" id="{CE669F8A-2A0B-1479-6EB8-AC20C1EEEAE2}"/>
              </a:ext>
            </a:extLst>
          </p:cNvPr>
          <p:cNvSpPr>
            <a:spLocks noGrp="1"/>
          </p:cNvSpPr>
          <p:nvPr>
            <p:ph sz="half" idx="1"/>
          </p:nvPr>
        </p:nvSpPr>
        <p:spPr>
          <a:xfrm>
            <a:off x="6115317" y="2743200"/>
            <a:ext cx="5247340" cy="3496878"/>
          </a:xfrm>
        </p:spPr>
        <p:txBody>
          <a:bodyPr vert="horz" lIns="91440" tIns="45720" rIns="91440" bIns="45720" rtlCol="0" anchor="ctr">
            <a:normAutofit/>
          </a:bodyPr>
          <a:lstStyle/>
          <a:p>
            <a:r>
              <a:rPr lang="en-US" sz="2000"/>
              <a:t>Residual herbicide</a:t>
            </a:r>
          </a:p>
          <a:p>
            <a:pPr lvl="1"/>
            <a:r>
              <a:rPr lang="en-US" sz="2000"/>
              <a:t>Chateau/Surflan/Goal/Prowl</a:t>
            </a:r>
          </a:p>
          <a:p>
            <a:pPr lvl="1"/>
            <a:r>
              <a:rPr lang="en-US" sz="2000"/>
              <a:t>Efficax as Adjuvant</a:t>
            </a:r>
          </a:p>
          <a:p>
            <a:pPr lvl="1"/>
            <a:r>
              <a:rPr lang="en-US" sz="2000"/>
              <a:t>Water Conditioner (Cynder or AMS depending or Hardiness)</a:t>
            </a:r>
          </a:p>
          <a:p>
            <a:pPr lvl="1"/>
            <a:r>
              <a:rPr lang="en-US" sz="2000"/>
              <a:t>Good quality burn down herbicide</a:t>
            </a:r>
          </a:p>
          <a:p>
            <a:r>
              <a:rPr lang="en-US" sz="2000"/>
              <a:t>Post-emergence</a:t>
            </a:r>
          </a:p>
          <a:p>
            <a:pPr lvl="1"/>
            <a:r>
              <a:rPr lang="en-US" sz="2000"/>
              <a:t>Full rate glufosinate or glyphosate</a:t>
            </a:r>
          </a:p>
          <a:p>
            <a:pPr lvl="1"/>
            <a:r>
              <a:rPr lang="en-US" sz="2000"/>
              <a:t>Water conditioner (Cynder of AMS)</a:t>
            </a:r>
          </a:p>
          <a:p>
            <a:pPr lvl="1"/>
            <a:r>
              <a:rPr lang="en-US" sz="2000"/>
              <a:t>Good quality MSO (Syl-Tac)</a:t>
            </a:r>
          </a:p>
          <a:p>
            <a:endParaRPr lang="en-US" sz="2000"/>
          </a:p>
        </p:txBody>
      </p:sp>
    </p:spTree>
    <p:extLst>
      <p:ext uri="{BB962C8B-B14F-4D97-AF65-F5344CB8AC3E}">
        <p14:creationId xmlns:p14="http://schemas.microsoft.com/office/powerpoint/2010/main" val="3305247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10B6D871-B41C-8B20-9466-FAB76C8332D9}"/>
              </a:ext>
            </a:extLst>
          </p:cNvPr>
          <p:cNvSpPr>
            <a:spLocks noGrp="1"/>
          </p:cNvSpPr>
          <p:nvPr>
            <p:ph type="title"/>
          </p:nvPr>
        </p:nvSpPr>
        <p:spPr>
          <a:xfrm>
            <a:off x="786385" y="841248"/>
            <a:ext cx="5129600" cy="5340097"/>
          </a:xfrm>
        </p:spPr>
        <p:txBody>
          <a:bodyPr anchor="ctr">
            <a:normAutofit/>
          </a:bodyPr>
          <a:lstStyle/>
          <a:p>
            <a:r>
              <a:rPr lang="en-US" sz="4800">
                <a:solidFill>
                  <a:schemeClr val="bg1"/>
                </a:solidFill>
              </a:rPr>
              <a:t>Cultural practices</a:t>
            </a:r>
          </a:p>
        </p:txBody>
      </p:sp>
      <p:sp>
        <p:nvSpPr>
          <p:cNvPr id="3" name="Content Placeholder 2">
            <a:extLst>
              <a:ext uri="{FF2B5EF4-FFF2-40B4-BE49-F238E27FC236}">
                <a16:creationId xmlns:a16="http://schemas.microsoft.com/office/drawing/2014/main" id="{01B3D326-CABF-2726-5E88-C22A34717DCA}"/>
              </a:ext>
            </a:extLst>
          </p:cNvPr>
          <p:cNvSpPr>
            <a:spLocks noGrp="1"/>
          </p:cNvSpPr>
          <p:nvPr>
            <p:ph idx="1"/>
          </p:nvPr>
        </p:nvSpPr>
        <p:spPr>
          <a:xfrm>
            <a:off x="6464410" y="841247"/>
            <a:ext cx="4484536" cy="5340097"/>
          </a:xfrm>
        </p:spPr>
        <p:txBody>
          <a:bodyPr anchor="ctr">
            <a:normAutofit/>
          </a:bodyPr>
          <a:lstStyle/>
          <a:p>
            <a:r>
              <a:rPr lang="en-US" b="1" dirty="0">
                <a:solidFill>
                  <a:schemeClr val="tx2"/>
                </a:solidFill>
              </a:rPr>
              <a:t>Dormant pruning</a:t>
            </a:r>
            <a:r>
              <a:rPr lang="en-US" dirty="0">
                <a:solidFill>
                  <a:schemeClr val="tx2"/>
                </a:solidFill>
              </a:rPr>
              <a:t>:</a:t>
            </a:r>
          </a:p>
          <a:p>
            <a:pPr lvl="1"/>
            <a:r>
              <a:rPr lang="en-US" sz="2800" b="1" dirty="0">
                <a:solidFill>
                  <a:schemeClr val="tx2"/>
                </a:solidFill>
              </a:rPr>
              <a:t>AIM:</a:t>
            </a:r>
            <a:r>
              <a:rPr lang="en-US" sz="2800" dirty="0">
                <a:solidFill>
                  <a:schemeClr val="tx2"/>
                </a:solidFill>
              </a:rPr>
              <a:t>	</a:t>
            </a:r>
          </a:p>
          <a:p>
            <a:pPr lvl="2"/>
            <a:r>
              <a:rPr lang="en-US" sz="2800" dirty="0">
                <a:solidFill>
                  <a:schemeClr val="tx2"/>
                </a:solidFill>
              </a:rPr>
              <a:t>REDUCE GROWTH and CROP LEVEL</a:t>
            </a:r>
          </a:p>
          <a:p>
            <a:pPr lvl="1"/>
            <a:r>
              <a:rPr lang="en-US" sz="2800" dirty="0">
                <a:solidFill>
                  <a:schemeClr val="tx2"/>
                </a:solidFill>
              </a:rPr>
              <a:t>Can I skip dormant pruning?</a:t>
            </a:r>
          </a:p>
          <a:p>
            <a:pPr lvl="1"/>
            <a:r>
              <a:rPr lang="en-US" sz="2800" dirty="0">
                <a:solidFill>
                  <a:schemeClr val="tx2"/>
                </a:solidFill>
              </a:rPr>
              <a:t>Short answer: NO</a:t>
            </a:r>
          </a:p>
          <a:p>
            <a:pPr lvl="1"/>
            <a:r>
              <a:rPr lang="en-US" sz="2800" dirty="0">
                <a:solidFill>
                  <a:schemeClr val="tx2"/>
                </a:solidFill>
              </a:rPr>
              <a:t>Aim is to reduce crop level </a:t>
            </a:r>
          </a:p>
          <a:p>
            <a:pPr lvl="1"/>
            <a:r>
              <a:rPr lang="en-US" sz="2800" dirty="0">
                <a:solidFill>
                  <a:schemeClr val="tx2"/>
                </a:solidFill>
              </a:rPr>
              <a:t>Make the healthiest CANOPY POSSIBLE</a:t>
            </a:r>
          </a:p>
        </p:txBody>
      </p:sp>
    </p:spTree>
    <p:extLst>
      <p:ext uri="{BB962C8B-B14F-4D97-AF65-F5344CB8AC3E}">
        <p14:creationId xmlns:p14="http://schemas.microsoft.com/office/powerpoint/2010/main" val="169944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9" name="Rectangle 18">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Rectangle 20">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56FC800-4A04-A56B-DA6C-D3941DDEEB46}"/>
              </a:ext>
            </a:extLst>
          </p:cNvPr>
          <p:cNvSpPr>
            <a:spLocks noGrp="1"/>
          </p:cNvSpPr>
          <p:nvPr>
            <p:ph type="title"/>
          </p:nvPr>
        </p:nvSpPr>
        <p:spPr>
          <a:xfrm>
            <a:off x="755484" y="739835"/>
            <a:ext cx="3702580" cy="1616203"/>
          </a:xfrm>
        </p:spPr>
        <p:txBody>
          <a:bodyPr anchor="b">
            <a:normAutofit/>
          </a:bodyPr>
          <a:lstStyle/>
          <a:p>
            <a:r>
              <a:rPr lang="en-US" sz="3200">
                <a:solidFill>
                  <a:srgbClr val="FFFFFF"/>
                </a:solidFill>
              </a:rPr>
              <a:t>Why am I recommending an adjuvant? </a:t>
            </a:r>
          </a:p>
        </p:txBody>
      </p:sp>
      <p:sp>
        <p:nvSpPr>
          <p:cNvPr id="5" name="Content Placeholder 4">
            <a:extLst>
              <a:ext uri="{FF2B5EF4-FFF2-40B4-BE49-F238E27FC236}">
                <a16:creationId xmlns:a16="http://schemas.microsoft.com/office/drawing/2014/main" id="{2D2C1708-8963-F48A-30AA-87062E315F4D}"/>
              </a:ext>
            </a:extLst>
          </p:cNvPr>
          <p:cNvSpPr>
            <a:spLocks noGrp="1"/>
          </p:cNvSpPr>
          <p:nvPr>
            <p:ph idx="1"/>
          </p:nvPr>
        </p:nvSpPr>
        <p:spPr>
          <a:xfrm>
            <a:off x="755484" y="2459116"/>
            <a:ext cx="3702579" cy="3524823"/>
          </a:xfrm>
        </p:spPr>
        <p:txBody>
          <a:bodyPr>
            <a:normAutofit/>
          </a:bodyPr>
          <a:lstStyle/>
          <a:p>
            <a:r>
              <a:rPr lang="en-US" sz="2000" dirty="0">
                <a:solidFill>
                  <a:srgbClr val="FFFFFF"/>
                </a:solidFill>
              </a:rPr>
              <a:t>Additional 2 weeks of residual activity</a:t>
            </a:r>
          </a:p>
          <a:p>
            <a:r>
              <a:rPr lang="en-US" sz="2000" dirty="0">
                <a:solidFill>
                  <a:srgbClr val="FFFFFF"/>
                </a:solidFill>
              </a:rPr>
              <a:t>It can push your first burn down spray well into June</a:t>
            </a:r>
          </a:p>
          <a:p>
            <a:pPr marL="0" indent="0">
              <a:buNone/>
            </a:pPr>
            <a:endParaRPr lang="en-US" sz="2000" dirty="0">
              <a:solidFill>
                <a:srgbClr val="FFFFFF"/>
              </a:solidFill>
            </a:endParaRPr>
          </a:p>
        </p:txBody>
      </p:sp>
      <p:pic>
        <p:nvPicPr>
          <p:cNvPr id="6" name="Online Media 5" title="EFFICAX® and PROWL® 3.3 Time Lapse Demonstration">
            <a:hlinkClick r:id="" action="ppaction://media"/>
            <a:extLst>
              <a:ext uri="{FF2B5EF4-FFF2-40B4-BE49-F238E27FC236}">
                <a16:creationId xmlns:a16="http://schemas.microsoft.com/office/drawing/2014/main" id="{38A9B09A-76ED-6057-375C-91E395C831CB}"/>
              </a:ext>
            </a:extLst>
          </p:cNvPr>
          <p:cNvPicPr>
            <a:picLocks noRot="1" noChangeAspect="1"/>
          </p:cNvPicPr>
          <p:nvPr>
            <a:videoFile r:link="rId1"/>
          </p:nvPr>
        </p:nvPicPr>
        <p:blipFill>
          <a:blip r:embed="rId3"/>
          <a:stretch>
            <a:fillRect/>
          </a:stretch>
        </p:blipFill>
        <p:spPr>
          <a:xfrm>
            <a:off x="6005304" y="1901521"/>
            <a:ext cx="5407002" cy="3054956"/>
          </a:xfrm>
          <a:prstGeom prst="rect">
            <a:avLst/>
          </a:prstGeom>
        </p:spPr>
      </p:pic>
    </p:spTree>
    <p:extLst>
      <p:ext uri="{BB962C8B-B14F-4D97-AF65-F5344CB8AC3E}">
        <p14:creationId xmlns:p14="http://schemas.microsoft.com/office/powerpoint/2010/main" val="236203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8658-6C7A-6F00-0F63-CFE34B407069}"/>
              </a:ext>
            </a:extLst>
          </p:cNvPr>
          <p:cNvSpPr>
            <a:spLocks noGrp="1"/>
          </p:cNvSpPr>
          <p:nvPr>
            <p:ph type="title"/>
          </p:nvPr>
        </p:nvSpPr>
        <p:spPr>
          <a:xfrm>
            <a:off x="0" y="203760"/>
            <a:ext cx="11353800" cy="1325563"/>
          </a:xfrm>
        </p:spPr>
        <p:txBody>
          <a:bodyPr>
            <a:normAutofit fontScale="90000"/>
          </a:bodyPr>
          <a:lstStyle/>
          <a:p>
            <a:r>
              <a:rPr lang="en-US" dirty="0"/>
              <a:t>Return Bloom Comparison After One-Season of Mothballing (2020-2021) 7 x 5 VSP Trellised CS/3309</a:t>
            </a:r>
          </a:p>
        </p:txBody>
      </p:sp>
      <p:graphicFrame>
        <p:nvGraphicFramePr>
          <p:cNvPr id="6" name="Content Placeholder 5">
            <a:extLst>
              <a:ext uri="{FF2B5EF4-FFF2-40B4-BE49-F238E27FC236}">
                <a16:creationId xmlns:a16="http://schemas.microsoft.com/office/drawing/2014/main" id="{DD32E516-0E6C-3D78-B522-C8BC407BC7E1}"/>
              </a:ext>
            </a:extLst>
          </p:cNvPr>
          <p:cNvGraphicFramePr>
            <a:graphicFrameLocks noGrp="1"/>
          </p:cNvGraphicFramePr>
          <p:nvPr>
            <p:ph idx="1"/>
            <p:extLst>
              <p:ext uri="{D42A27DB-BD31-4B8C-83A1-F6EECF244321}">
                <p14:modId xmlns:p14="http://schemas.microsoft.com/office/powerpoint/2010/main" val="1435071742"/>
              </p:ext>
            </p:extLst>
          </p:nvPr>
        </p:nvGraphicFramePr>
        <p:xfrm>
          <a:off x="0" y="1825624"/>
          <a:ext cx="12192001" cy="3065112"/>
        </p:xfrm>
        <a:graphic>
          <a:graphicData uri="http://schemas.openxmlformats.org/drawingml/2006/table">
            <a:tbl>
              <a:tblPr firstRow="1" bandRow="1">
                <a:tableStyleId>{5C22544A-7EE6-4342-B048-85BDC9FD1C3A}</a:tableStyleId>
              </a:tblPr>
              <a:tblGrid>
                <a:gridCol w="2608729">
                  <a:extLst>
                    <a:ext uri="{9D8B030D-6E8A-4147-A177-3AD203B41FA5}">
                      <a16:colId xmlns:a16="http://schemas.microsoft.com/office/drawing/2014/main" val="4127940051"/>
                    </a:ext>
                  </a:extLst>
                </a:gridCol>
                <a:gridCol w="2224155">
                  <a:extLst>
                    <a:ext uri="{9D8B030D-6E8A-4147-A177-3AD203B41FA5}">
                      <a16:colId xmlns:a16="http://schemas.microsoft.com/office/drawing/2014/main" val="811486930"/>
                    </a:ext>
                  </a:extLst>
                </a:gridCol>
                <a:gridCol w="2453039">
                  <a:extLst>
                    <a:ext uri="{9D8B030D-6E8A-4147-A177-3AD203B41FA5}">
                      <a16:colId xmlns:a16="http://schemas.microsoft.com/office/drawing/2014/main" val="2125681537"/>
                    </a:ext>
                  </a:extLst>
                </a:gridCol>
                <a:gridCol w="2453039">
                  <a:extLst>
                    <a:ext uri="{9D8B030D-6E8A-4147-A177-3AD203B41FA5}">
                      <a16:colId xmlns:a16="http://schemas.microsoft.com/office/drawing/2014/main" val="2528330725"/>
                    </a:ext>
                  </a:extLst>
                </a:gridCol>
                <a:gridCol w="2453039">
                  <a:extLst>
                    <a:ext uri="{9D8B030D-6E8A-4147-A177-3AD203B41FA5}">
                      <a16:colId xmlns:a16="http://schemas.microsoft.com/office/drawing/2014/main" val="874722653"/>
                    </a:ext>
                  </a:extLst>
                </a:gridCol>
              </a:tblGrid>
              <a:tr h="681807">
                <a:tc>
                  <a:txBody>
                    <a:bodyPr/>
                    <a:lstStyle/>
                    <a:p>
                      <a:endParaRPr lang="en-US"/>
                    </a:p>
                  </a:txBody>
                  <a:tcPr/>
                </a:tc>
                <a:tc>
                  <a:txBody>
                    <a:bodyPr/>
                    <a:lstStyle/>
                    <a:p>
                      <a:pPr algn="ctr"/>
                      <a:r>
                        <a:rPr lang="en-US" dirty="0"/>
                        <a:t># of buds/vine </a:t>
                      </a:r>
                    </a:p>
                  </a:txBody>
                  <a:tcPr/>
                </a:tc>
                <a:tc>
                  <a:txBody>
                    <a:bodyPr/>
                    <a:lstStyle/>
                    <a:p>
                      <a:pPr algn="ctr"/>
                      <a:r>
                        <a:rPr lang="en-US" dirty="0"/>
                        <a:t>#  flowers/vine</a:t>
                      </a:r>
                    </a:p>
                  </a:txBody>
                  <a:tcPr/>
                </a:tc>
                <a:tc>
                  <a:txBody>
                    <a:bodyPr/>
                    <a:lstStyle/>
                    <a:p>
                      <a:pPr algn="ctr"/>
                      <a:r>
                        <a:rPr lang="en-US" dirty="0"/>
                        <a:t># berries/cluster</a:t>
                      </a:r>
                    </a:p>
                  </a:txBody>
                  <a:tcPr/>
                </a:tc>
                <a:tc>
                  <a:txBody>
                    <a:bodyPr/>
                    <a:lstStyle/>
                    <a:p>
                      <a:pPr algn="ctr"/>
                      <a:r>
                        <a:rPr lang="en-US" dirty="0"/>
                        <a:t>Yield (tons/A)</a:t>
                      </a:r>
                    </a:p>
                  </a:txBody>
                  <a:tcPr/>
                </a:tc>
                <a:extLst>
                  <a:ext uri="{0D108BD9-81ED-4DB2-BD59-A6C34878D82A}">
                    <a16:rowId xmlns:a16="http://schemas.microsoft.com/office/drawing/2014/main" val="3071003291"/>
                  </a:ext>
                </a:extLst>
              </a:tr>
              <a:tr h="395016">
                <a:tc>
                  <a:txBody>
                    <a:bodyPr/>
                    <a:lstStyle/>
                    <a:p>
                      <a:r>
                        <a:rPr lang="en-US" dirty="0"/>
                        <a:t>Non-pruned</a:t>
                      </a:r>
                    </a:p>
                  </a:txBody>
                  <a:tcPr/>
                </a:tc>
                <a:tc>
                  <a:txBody>
                    <a:bodyPr/>
                    <a:lstStyle/>
                    <a:p>
                      <a:pPr algn="ctr"/>
                      <a:r>
                        <a:rPr lang="en-US" dirty="0"/>
                        <a:t>432 a</a:t>
                      </a:r>
                    </a:p>
                  </a:txBody>
                  <a:tcPr/>
                </a:tc>
                <a:tc>
                  <a:txBody>
                    <a:bodyPr/>
                    <a:lstStyle/>
                    <a:p>
                      <a:pPr algn="ctr"/>
                      <a:r>
                        <a:rPr lang="en-US" dirty="0"/>
                        <a:t>221</a:t>
                      </a:r>
                    </a:p>
                  </a:txBody>
                  <a:tcPr/>
                </a:tc>
                <a:tc>
                  <a:txBody>
                    <a:bodyPr/>
                    <a:lstStyle/>
                    <a:p>
                      <a:pPr algn="ctr"/>
                      <a:r>
                        <a:rPr lang="en-US" dirty="0"/>
                        <a:t>88 c</a:t>
                      </a:r>
                    </a:p>
                  </a:txBody>
                  <a:tcPr/>
                </a:tc>
                <a:tc>
                  <a:txBody>
                    <a:bodyPr/>
                    <a:lstStyle/>
                    <a:p>
                      <a:pPr algn="ctr"/>
                      <a:r>
                        <a:rPr lang="en-US" dirty="0"/>
                        <a:t>4.8 c</a:t>
                      </a:r>
                    </a:p>
                  </a:txBody>
                  <a:tcPr/>
                </a:tc>
                <a:extLst>
                  <a:ext uri="{0D108BD9-81ED-4DB2-BD59-A6C34878D82A}">
                    <a16:rowId xmlns:a16="http://schemas.microsoft.com/office/drawing/2014/main" val="3947545298"/>
                  </a:ext>
                </a:extLst>
              </a:tr>
              <a:tr h="395016">
                <a:tc>
                  <a:txBody>
                    <a:bodyPr/>
                    <a:lstStyle/>
                    <a:p>
                      <a:r>
                        <a:rPr lang="en-US" dirty="0"/>
                        <a:t>Box-pruned  (2”)</a:t>
                      </a:r>
                    </a:p>
                  </a:txBody>
                  <a:tcPr/>
                </a:tc>
                <a:tc>
                  <a:txBody>
                    <a:bodyPr/>
                    <a:lstStyle/>
                    <a:p>
                      <a:pPr algn="ctr"/>
                      <a:r>
                        <a:rPr lang="en-US" dirty="0"/>
                        <a:t>134 b </a:t>
                      </a:r>
                    </a:p>
                  </a:txBody>
                  <a:tcPr/>
                </a:tc>
                <a:tc>
                  <a:txBody>
                    <a:bodyPr/>
                    <a:lstStyle/>
                    <a:p>
                      <a:pPr algn="ctr"/>
                      <a:r>
                        <a:rPr lang="en-US" dirty="0"/>
                        <a:t>310</a:t>
                      </a:r>
                    </a:p>
                  </a:txBody>
                  <a:tcPr/>
                </a:tc>
                <a:tc>
                  <a:txBody>
                    <a:bodyPr/>
                    <a:lstStyle/>
                    <a:p>
                      <a:pPr algn="ctr"/>
                      <a:r>
                        <a:rPr lang="en-US" dirty="0"/>
                        <a:t>98 b</a:t>
                      </a:r>
                    </a:p>
                  </a:txBody>
                  <a:tcPr/>
                </a:tc>
                <a:tc>
                  <a:txBody>
                    <a:bodyPr/>
                    <a:lstStyle/>
                    <a:p>
                      <a:pPr algn="ctr"/>
                      <a:r>
                        <a:rPr lang="en-US" dirty="0"/>
                        <a:t>7.2 a</a:t>
                      </a:r>
                    </a:p>
                  </a:txBody>
                  <a:tcPr/>
                </a:tc>
                <a:extLst>
                  <a:ext uri="{0D108BD9-81ED-4DB2-BD59-A6C34878D82A}">
                    <a16:rowId xmlns:a16="http://schemas.microsoft.com/office/drawing/2014/main" val="232118833"/>
                  </a:ext>
                </a:extLst>
              </a:tr>
              <a:tr h="395016">
                <a:tc>
                  <a:txBody>
                    <a:bodyPr/>
                    <a:lstStyle/>
                    <a:p>
                      <a:r>
                        <a:rPr lang="en-US" dirty="0"/>
                        <a:t>Hand-pruned (24 buds)</a:t>
                      </a:r>
                    </a:p>
                  </a:txBody>
                  <a:tcPr/>
                </a:tc>
                <a:tc>
                  <a:txBody>
                    <a:bodyPr/>
                    <a:lstStyle/>
                    <a:p>
                      <a:pPr algn="ctr"/>
                      <a:r>
                        <a:rPr lang="en-US" dirty="0"/>
                        <a:t>88 c</a:t>
                      </a:r>
                    </a:p>
                  </a:txBody>
                  <a:tcPr/>
                </a:tc>
                <a:tc>
                  <a:txBody>
                    <a:bodyPr/>
                    <a:lstStyle/>
                    <a:p>
                      <a:pPr algn="ctr"/>
                      <a:r>
                        <a:rPr lang="en-US" dirty="0"/>
                        <a:t>68</a:t>
                      </a:r>
                    </a:p>
                  </a:txBody>
                  <a:tcPr/>
                </a:tc>
                <a:tc>
                  <a:txBody>
                    <a:bodyPr/>
                    <a:lstStyle/>
                    <a:p>
                      <a:pPr algn="ctr"/>
                      <a:r>
                        <a:rPr lang="en-US" dirty="0"/>
                        <a:t>102 a</a:t>
                      </a:r>
                    </a:p>
                  </a:txBody>
                  <a:tcPr/>
                </a:tc>
                <a:tc>
                  <a:txBody>
                    <a:bodyPr/>
                    <a:lstStyle/>
                    <a:p>
                      <a:pPr algn="ctr"/>
                      <a:r>
                        <a:rPr lang="en-US" dirty="0"/>
                        <a:t>4.8 c</a:t>
                      </a:r>
                    </a:p>
                  </a:txBody>
                  <a:tcPr/>
                </a:tc>
                <a:extLst>
                  <a:ext uri="{0D108BD9-81ED-4DB2-BD59-A6C34878D82A}">
                    <a16:rowId xmlns:a16="http://schemas.microsoft.com/office/drawing/2014/main" val="157964949"/>
                  </a:ext>
                </a:extLst>
              </a:tr>
              <a:tr h="516450">
                <a:tc>
                  <a:txBody>
                    <a:bodyPr/>
                    <a:lstStyle/>
                    <a:p>
                      <a:r>
                        <a:rPr lang="en-US" dirty="0"/>
                        <a:t>Box-prune crop picked</a:t>
                      </a:r>
                    </a:p>
                  </a:txBody>
                  <a:tcPr/>
                </a:tc>
                <a:tc>
                  <a:txBody>
                    <a:bodyPr/>
                    <a:lstStyle/>
                    <a:p>
                      <a:pPr algn="ctr"/>
                      <a:r>
                        <a:rPr lang="en-US" dirty="0"/>
                        <a:t>136 b</a:t>
                      </a:r>
                    </a:p>
                  </a:txBody>
                  <a:tcPr/>
                </a:tc>
                <a:tc>
                  <a:txBody>
                    <a:bodyPr/>
                    <a:lstStyle/>
                    <a:p>
                      <a:pPr algn="ctr"/>
                      <a:r>
                        <a:rPr lang="en-US" dirty="0"/>
                        <a:t>309</a:t>
                      </a:r>
                    </a:p>
                  </a:txBody>
                  <a:tcPr/>
                </a:tc>
                <a:tc>
                  <a:txBody>
                    <a:bodyPr/>
                    <a:lstStyle/>
                    <a:p>
                      <a:pPr algn="ctr"/>
                      <a:r>
                        <a:rPr lang="en-US" dirty="0"/>
                        <a:t>99 b</a:t>
                      </a:r>
                    </a:p>
                  </a:txBody>
                  <a:tcPr/>
                </a:tc>
                <a:tc>
                  <a:txBody>
                    <a:bodyPr/>
                    <a:lstStyle/>
                    <a:p>
                      <a:pPr algn="ctr"/>
                      <a:r>
                        <a:rPr lang="en-US" dirty="0"/>
                        <a:t>7.4 b</a:t>
                      </a:r>
                    </a:p>
                  </a:txBody>
                  <a:tcPr/>
                </a:tc>
                <a:extLst>
                  <a:ext uri="{0D108BD9-81ED-4DB2-BD59-A6C34878D82A}">
                    <a16:rowId xmlns:a16="http://schemas.microsoft.com/office/drawing/2014/main" val="917858836"/>
                  </a:ext>
                </a:extLst>
              </a:tr>
              <a:tr h="681807">
                <a:tc>
                  <a:txBody>
                    <a:bodyPr/>
                    <a:lstStyle/>
                    <a:p>
                      <a:r>
                        <a:rPr lang="en-US" dirty="0"/>
                        <a:t>Hand-pruned crop picked</a:t>
                      </a:r>
                    </a:p>
                  </a:txBody>
                  <a:tcPr/>
                </a:tc>
                <a:tc>
                  <a:txBody>
                    <a:bodyPr/>
                    <a:lstStyle/>
                    <a:p>
                      <a:pPr algn="ctr"/>
                      <a:r>
                        <a:rPr lang="en-US" dirty="0"/>
                        <a:t>91 c</a:t>
                      </a:r>
                    </a:p>
                  </a:txBody>
                  <a:tcPr/>
                </a:tc>
                <a:tc>
                  <a:txBody>
                    <a:bodyPr/>
                    <a:lstStyle/>
                    <a:p>
                      <a:pPr algn="ctr"/>
                      <a:r>
                        <a:rPr lang="en-US" dirty="0"/>
                        <a:t>66</a:t>
                      </a:r>
                    </a:p>
                  </a:txBody>
                  <a:tcPr/>
                </a:tc>
                <a:tc>
                  <a:txBody>
                    <a:bodyPr/>
                    <a:lstStyle/>
                    <a:p>
                      <a:pPr algn="ctr"/>
                      <a:r>
                        <a:rPr lang="en-US" dirty="0"/>
                        <a:t>100 b</a:t>
                      </a:r>
                    </a:p>
                  </a:txBody>
                  <a:tcPr/>
                </a:tc>
                <a:tc>
                  <a:txBody>
                    <a:bodyPr/>
                    <a:lstStyle/>
                    <a:p>
                      <a:pPr algn="ctr"/>
                      <a:r>
                        <a:rPr lang="en-US" dirty="0"/>
                        <a:t>5.1 b</a:t>
                      </a:r>
                    </a:p>
                  </a:txBody>
                  <a:tcPr/>
                </a:tc>
                <a:extLst>
                  <a:ext uri="{0D108BD9-81ED-4DB2-BD59-A6C34878D82A}">
                    <a16:rowId xmlns:a16="http://schemas.microsoft.com/office/drawing/2014/main" val="3365287656"/>
                  </a:ext>
                </a:extLst>
              </a:tr>
            </a:tbl>
          </a:graphicData>
        </a:graphic>
      </p:graphicFrame>
    </p:spTree>
    <p:extLst>
      <p:ext uri="{BB962C8B-B14F-4D97-AF65-F5344CB8AC3E}">
        <p14:creationId xmlns:p14="http://schemas.microsoft.com/office/powerpoint/2010/main" val="1646385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3A088D-4D45-E6DA-5DC6-4BEB19A272F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Recommendations Based on a 2 Year Trial</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CBF13E-B303-E4FF-D93D-110E1F0F39C6}"/>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en-US" sz="1700" dirty="0"/>
              <a:t>February residual herbicide</a:t>
            </a:r>
          </a:p>
          <a:p>
            <a:pPr lvl="1"/>
            <a:r>
              <a:rPr lang="en-US" sz="1700" dirty="0" err="1"/>
              <a:t>Chateux</a:t>
            </a:r>
            <a:r>
              <a:rPr lang="en-US" sz="1700" dirty="0"/>
              <a:t> and </a:t>
            </a:r>
            <a:r>
              <a:rPr lang="en-US" sz="1700" dirty="0" err="1"/>
              <a:t>Efficax</a:t>
            </a:r>
            <a:endParaRPr lang="en-US" sz="1700" dirty="0"/>
          </a:p>
          <a:p>
            <a:pPr lvl="1"/>
            <a:r>
              <a:rPr lang="en-US" sz="1700" dirty="0" err="1"/>
              <a:t>Glufosinate</a:t>
            </a:r>
            <a:endParaRPr lang="en-US" sz="1700" dirty="0"/>
          </a:p>
          <a:p>
            <a:r>
              <a:rPr lang="en-US" sz="1700" dirty="0"/>
              <a:t>Box-prune to 2 inch hedge</a:t>
            </a:r>
          </a:p>
          <a:p>
            <a:r>
              <a:rPr lang="en-US" sz="1700" dirty="0"/>
              <a:t>Delayed dormant Sulfur at 5 </a:t>
            </a:r>
            <a:r>
              <a:rPr lang="en-US" sz="1700" dirty="0" err="1"/>
              <a:t>lbs</a:t>
            </a:r>
            <a:r>
              <a:rPr lang="en-US" sz="1700" dirty="0"/>
              <a:t>/A</a:t>
            </a:r>
          </a:p>
          <a:p>
            <a:r>
              <a:rPr lang="en-US" sz="1700" dirty="0"/>
              <a:t>6-3-12 North Coast WECO Blend at 4 gal/A</a:t>
            </a:r>
          </a:p>
          <a:p>
            <a:r>
              <a:rPr lang="en-US" sz="1700" dirty="0"/>
              <a:t>Sulfur DF Starting at 6-8” inch (4 X)</a:t>
            </a:r>
          </a:p>
          <a:p>
            <a:r>
              <a:rPr lang="en-US" sz="1700" dirty="0"/>
              <a:t>Irrigation at 25% </a:t>
            </a:r>
            <a:r>
              <a:rPr lang="en-US" sz="1700" dirty="0" err="1"/>
              <a:t>ETcrop</a:t>
            </a:r>
            <a:r>
              <a:rPr lang="en-US" sz="1700" dirty="0"/>
              <a:t> starting in June </a:t>
            </a:r>
          </a:p>
          <a:p>
            <a:r>
              <a:rPr lang="en-US" sz="1700" dirty="0"/>
              <a:t>June Glyphosate spray with </a:t>
            </a:r>
            <a:r>
              <a:rPr lang="en-US" sz="1700" dirty="0" err="1"/>
              <a:t>Cynder</a:t>
            </a:r>
            <a:r>
              <a:rPr lang="en-US" sz="1700" dirty="0"/>
              <a:t> and AMS</a:t>
            </a:r>
          </a:p>
          <a:p>
            <a:endParaRPr lang="en-US" sz="1700" dirty="0"/>
          </a:p>
        </p:txBody>
      </p:sp>
      <p:pic>
        <p:nvPicPr>
          <p:cNvPr id="5" name="Content Placeholder 4">
            <a:extLst>
              <a:ext uri="{FF2B5EF4-FFF2-40B4-BE49-F238E27FC236}">
                <a16:creationId xmlns:a16="http://schemas.microsoft.com/office/drawing/2014/main" id="{B889A74B-DB90-E9B6-8234-418E22ECB128}"/>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4572" r="1847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28188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5A4FD-7B04-FCE4-7D75-8406A3BD74DA}"/>
              </a:ext>
            </a:extLst>
          </p:cNvPr>
          <p:cNvSpPr>
            <a:spLocks noGrp="1"/>
          </p:cNvSpPr>
          <p:nvPr>
            <p:ph type="title"/>
          </p:nvPr>
        </p:nvSpPr>
        <p:spPr>
          <a:xfrm>
            <a:off x="876693" y="741391"/>
            <a:ext cx="3455821" cy="1616203"/>
          </a:xfrm>
        </p:spPr>
        <p:txBody>
          <a:bodyPr vert="horz" lIns="91440" tIns="45720" rIns="91440" bIns="45720" rtlCol="0" anchor="b">
            <a:normAutofit/>
          </a:bodyPr>
          <a:lstStyle/>
          <a:p>
            <a:r>
              <a:rPr lang="en-US" sz="3200"/>
              <a:t>Perspectives</a:t>
            </a:r>
          </a:p>
        </p:txBody>
      </p:sp>
      <p:sp>
        <p:nvSpPr>
          <p:cNvPr id="3" name="Content Placeholder 2">
            <a:extLst>
              <a:ext uri="{FF2B5EF4-FFF2-40B4-BE49-F238E27FC236}">
                <a16:creationId xmlns:a16="http://schemas.microsoft.com/office/drawing/2014/main" id="{504DB895-B7BA-6A0C-A3DE-21E1453FAC48}"/>
              </a:ext>
            </a:extLst>
          </p:cNvPr>
          <p:cNvSpPr>
            <a:spLocks noGrp="1"/>
          </p:cNvSpPr>
          <p:nvPr>
            <p:ph sz="half" idx="1"/>
          </p:nvPr>
        </p:nvSpPr>
        <p:spPr>
          <a:xfrm>
            <a:off x="876693" y="2533476"/>
            <a:ext cx="3455821" cy="3447832"/>
          </a:xfrm>
        </p:spPr>
        <p:txBody>
          <a:bodyPr vert="horz" lIns="91440" tIns="45720" rIns="91440" bIns="45720" rtlCol="0" anchor="t">
            <a:normAutofit/>
          </a:bodyPr>
          <a:lstStyle/>
          <a:p>
            <a:r>
              <a:rPr lang="en-US" sz="2000"/>
              <a:t>Mothballing a Vineyard</a:t>
            </a:r>
          </a:p>
          <a:p>
            <a:pPr lvl="1"/>
            <a:r>
              <a:rPr lang="en-US" sz="2000"/>
              <a:t>Economic decision</a:t>
            </a:r>
          </a:p>
          <a:p>
            <a:pPr lvl="1"/>
            <a:r>
              <a:rPr lang="en-US" sz="2000"/>
              <a:t>Can also give the opportunity to change cultivar (grafting)</a:t>
            </a:r>
          </a:p>
          <a:p>
            <a:pPr lvl="1"/>
            <a:r>
              <a:rPr lang="en-US" sz="2000"/>
              <a:t>It is a smart decision</a:t>
            </a:r>
          </a:p>
          <a:p>
            <a:pPr lvl="1"/>
            <a:r>
              <a:rPr lang="en-US" sz="2000"/>
              <a:t>Vineyard removal is irreversible and expensive</a:t>
            </a:r>
          </a:p>
          <a:p>
            <a:pPr lvl="1"/>
            <a:r>
              <a:rPr lang="en-US" sz="2000"/>
              <a:t>With MASC funds will keep the family a float</a:t>
            </a:r>
          </a:p>
        </p:txBody>
      </p:sp>
      <p:pic>
        <p:nvPicPr>
          <p:cNvPr id="1026" name="Picture 2" descr="No alternative text description for this image">
            <a:extLst>
              <a:ext uri="{FF2B5EF4-FFF2-40B4-BE49-F238E27FC236}">
                <a16:creationId xmlns:a16="http://schemas.microsoft.com/office/drawing/2014/main" id="{CD90791B-5887-C9D6-2376-5435E3AF653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5058" r="17238"/>
          <a:stretch/>
        </p:blipFill>
        <p:spPr bwMode="auto">
          <a:xfrm>
            <a:off x="5086726" y="10"/>
            <a:ext cx="7105273"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32" name="Rectangle 1031">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5482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48595" y="1140278"/>
            <a:ext cx="5161461" cy="5439457"/>
          </a:xfrm>
          <a:prstGeom prst="rect">
            <a:avLst/>
          </a:prstGeom>
        </p:spPr>
      </p:pic>
      <p:sp>
        <p:nvSpPr>
          <p:cNvPr id="4" name="Title 1"/>
          <p:cNvSpPr txBox="1">
            <a:spLocks/>
          </p:cNvSpPr>
          <p:nvPr/>
        </p:nvSpPr>
        <p:spPr>
          <a:xfrm>
            <a:off x="4373592" y="131745"/>
            <a:ext cx="7590533" cy="6072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solidFill>
                  <a:schemeClr val="accent6">
                    <a:lumMod val="50000"/>
                  </a:schemeClr>
                </a:solidFill>
              </a:rPr>
              <a:t>Grapevine is a perennial crop</a:t>
            </a:r>
          </a:p>
        </p:txBody>
      </p:sp>
      <p:sp>
        <p:nvSpPr>
          <p:cNvPr id="5" name="Rectángulo redondeado 4"/>
          <p:cNvSpPr/>
          <p:nvPr/>
        </p:nvSpPr>
        <p:spPr>
          <a:xfrm>
            <a:off x="3762103" y="1517197"/>
            <a:ext cx="3814354" cy="1123405"/>
          </a:xfrm>
          <a:prstGeom prst="round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redondeado 5"/>
          <p:cNvSpPr/>
          <p:nvPr/>
        </p:nvSpPr>
        <p:spPr>
          <a:xfrm>
            <a:off x="6592390" y="3653247"/>
            <a:ext cx="592182" cy="853440"/>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redondeado 6"/>
          <p:cNvSpPr/>
          <p:nvPr/>
        </p:nvSpPr>
        <p:spPr>
          <a:xfrm>
            <a:off x="4537167" y="5264331"/>
            <a:ext cx="3039290" cy="1188719"/>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p:cNvSpPr txBox="1"/>
          <p:nvPr/>
        </p:nvSpPr>
        <p:spPr>
          <a:xfrm>
            <a:off x="3762103" y="928847"/>
            <a:ext cx="1854926" cy="461665"/>
          </a:xfrm>
          <a:prstGeom prst="rect">
            <a:avLst/>
          </a:prstGeom>
          <a:noFill/>
        </p:spPr>
        <p:txBody>
          <a:bodyPr wrap="square" rtlCol="0">
            <a:spAutoFit/>
          </a:bodyPr>
          <a:lstStyle/>
          <a:p>
            <a:r>
              <a:rPr lang="es-ES" sz="2400" b="1" dirty="0" err="1">
                <a:effectLst>
                  <a:outerShdw blurRad="38100" dist="38100" dir="2700000" algn="tl">
                    <a:srgbClr val="000000">
                      <a:alpha val="43137"/>
                    </a:srgbClr>
                  </a:outerShdw>
                </a:effectLst>
              </a:rPr>
              <a:t>Sources</a:t>
            </a:r>
            <a:endParaRPr lang="es-ES" sz="2400" b="1" dirty="0">
              <a:effectLst>
                <a:outerShdw blurRad="38100" dist="38100" dir="2700000" algn="tl">
                  <a:srgbClr val="000000">
                    <a:alpha val="43137"/>
                  </a:srgbClr>
                </a:outerShdw>
              </a:effectLst>
            </a:endParaRPr>
          </a:p>
        </p:txBody>
      </p:sp>
      <p:sp>
        <p:nvSpPr>
          <p:cNvPr id="9" name="CuadroTexto 8"/>
          <p:cNvSpPr txBox="1"/>
          <p:nvPr/>
        </p:nvSpPr>
        <p:spPr>
          <a:xfrm>
            <a:off x="8322538" y="1709567"/>
            <a:ext cx="1968477" cy="369332"/>
          </a:xfrm>
          <a:prstGeom prst="rect">
            <a:avLst/>
          </a:prstGeom>
          <a:noFill/>
        </p:spPr>
        <p:txBody>
          <a:bodyPr wrap="square" rtlCol="0">
            <a:spAutoFit/>
          </a:bodyPr>
          <a:lstStyle/>
          <a:p>
            <a:r>
              <a:rPr lang="es-ES" b="1" dirty="0" err="1">
                <a:effectLst>
                  <a:outerShdw blurRad="38100" dist="38100" dir="2700000" algn="tl">
                    <a:srgbClr val="000000">
                      <a:alpha val="43137"/>
                    </a:srgbClr>
                  </a:outerShdw>
                </a:effectLst>
              </a:rPr>
              <a:t>Photosynthesis</a:t>
            </a:r>
            <a:endParaRPr lang="es-ES" b="1" dirty="0">
              <a:effectLst>
                <a:outerShdw blurRad="38100" dist="38100" dir="2700000" algn="tl">
                  <a:srgbClr val="000000">
                    <a:alpha val="43137"/>
                  </a:srgbClr>
                </a:outerShdw>
              </a:effectLst>
            </a:endParaRPr>
          </a:p>
        </p:txBody>
      </p:sp>
      <p:sp>
        <p:nvSpPr>
          <p:cNvPr id="10" name="CuadroTexto 9"/>
          <p:cNvSpPr txBox="1"/>
          <p:nvPr/>
        </p:nvSpPr>
        <p:spPr>
          <a:xfrm>
            <a:off x="8322537" y="3283915"/>
            <a:ext cx="1968477" cy="646331"/>
          </a:xfrm>
          <a:prstGeom prst="rect">
            <a:avLst/>
          </a:prstGeom>
          <a:noFill/>
        </p:spPr>
        <p:txBody>
          <a:bodyPr wrap="square" rtlCol="0">
            <a:spAutoFit/>
          </a:bodyPr>
          <a:lstStyle/>
          <a:p>
            <a:r>
              <a:rPr lang="es-ES" b="1" dirty="0" err="1">
                <a:effectLst>
                  <a:outerShdw blurRad="38100" dist="38100" dir="2700000" algn="tl">
                    <a:srgbClr val="000000">
                      <a:alpha val="43137"/>
                    </a:srgbClr>
                  </a:outerShdw>
                </a:effectLst>
              </a:rPr>
              <a:t>Transport</a:t>
            </a:r>
            <a:r>
              <a:rPr lang="es-ES" b="1" dirty="0">
                <a:effectLst>
                  <a:outerShdw blurRad="38100" dist="38100" dir="2700000" algn="tl">
                    <a:srgbClr val="000000">
                      <a:alpha val="43137"/>
                    </a:srgbClr>
                  </a:outerShdw>
                </a:effectLst>
              </a:rPr>
              <a:t> </a:t>
            </a:r>
            <a:r>
              <a:rPr lang="es-ES" b="1" dirty="0" err="1">
                <a:effectLst>
                  <a:outerShdw blurRad="38100" dist="38100" dir="2700000" algn="tl">
                    <a:srgbClr val="000000">
                      <a:alpha val="43137"/>
                    </a:srgbClr>
                  </a:outerShdw>
                </a:effectLst>
              </a:rPr>
              <a:t>via</a:t>
            </a:r>
            <a:r>
              <a:rPr lang="es-ES" b="1" dirty="0">
                <a:effectLst>
                  <a:outerShdw blurRad="38100" dist="38100" dir="2700000" algn="tl">
                    <a:srgbClr val="000000">
                      <a:alpha val="43137"/>
                    </a:srgbClr>
                  </a:outerShdw>
                </a:effectLst>
              </a:rPr>
              <a:t> </a:t>
            </a:r>
            <a:r>
              <a:rPr lang="es-ES" b="1" dirty="0" err="1">
                <a:effectLst>
                  <a:outerShdw blurRad="38100" dist="38100" dir="2700000" algn="tl">
                    <a:srgbClr val="000000">
                      <a:alpha val="43137"/>
                    </a:srgbClr>
                  </a:outerShdw>
                </a:effectLst>
              </a:rPr>
              <a:t>phloem</a:t>
            </a:r>
            <a:endParaRPr lang="es-ES" b="1" dirty="0">
              <a:effectLst>
                <a:outerShdw blurRad="38100" dist="38100" dir="2700000" algn="tl">
                  <a:srgbClr val="000000">
                    <a:alpha val="43137"/>
                  </a:srgbClr>
                </a:outerShdw>
              </a:effectLst>
            </a:endParaRPr>
          </a:p>
        </p:txBody>
      </p:sp>
      <p:sp>
        <p:nvSpPr>
          <p:cNvPr id="11" name="CuadroTexto 10"/>
          <p:cNvSpPr txBox="1"/>
          <p:nvPr/>
        </p:nvSpPr>
        <p:spPr>
          <a:xfrm>
            <a:off x="8338729" y="4570104"/>
            <a:ext cx="2359751" cy="1200329"/>
          </a:xfrm>
          <a:prstGeom prst="rect">
            <a:avLst/>
          </a:prstGeom>
          <a:noFill/>
        </p:spPr>
        <p:txBody>
          <a:bodyPr wrap="square" rtlCol="0">
            <a:spAutoFit/>
          </a:bodyPr>
          <a:lstStyle/>
          <a:p>
            <a:r>
              <a:rPr lang="es-ES" b="1" dirty="0" err="1">
                <a:effectLst>
                  <a:outerShdw blurRad="38100" dist="38100" dir="2700000" algn="tl">
                    <a:srgbClr val="000000">
                      <a:alpha val="43137"/>
                    </a:srgbClr>
                  </a:outerShdw>
                </a:effectLst>
              </a:rPr>
              <a:t>Carbohydrates</a:t>
            </a:r>
            <a:endParaRPr lang="es-ES" b="1" dirty="0">
              <a:effectLst>
                <a:outerShdw blurRad="38100" dist="38100" dir="2700000" algn="tl">
                  <a:srgbClr val="000000">
                    <a:alpha val="43137"/>
                  </a:srgbClr>
                </a:outerShdw>
              </a:effectLst>
            </a:endParaRPr>
          </a:p>
          <a:p>
            <a:endParaRPr lang="es-ES"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s-ES" dirty="0" err="1">
                <a:effectLst>
                  <a:outerShdw blurRad="38100" dist="38100" dir="2700000" algn="tl">
                    <a:srgbClr val="000000">
                      <a:alpha val="43137"/>
                    </a:srgbClr>
                  </a:outerShdw>
                </a:effectLst>
              </a:rPr>
              <a:t>Assimilation</a:t>
            </a:r>
            <a:endParaRPr lang="es-ES"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s-ES" dirty="0">
                <a:effectLst>
                  <a:outerShdw blurRad="38100" dist="38100" dir="2700000" algn="tl">
                    <a:srgbClr val="000000">
                      <a:alpha val="43137"/>
                    </a:srgbClr>
                  </a:outerShdw>
                </a:effectLst>
              </a:rPr>
              <a:t>Storage</a:t>
            </a:r>
          </a:p>
        </p:txBody>
      </p:sp>
      <p:sp>
        <p:nvSpPr>
          <p:cNvPr id="12" name="CuadroTexto 11"/>
          <p:cNvSpPr txBox="1"/>
          <p:nvPr/>
        </p:nvSpPr>
        <p:spPr>
          <a:xfrm>
            <a:off x="3814354" y="4618838"/>
            <a:ext cx="1854926" cy="461665"/>
          </a:xfrm>
          <a:prstGeom prst="rect">
            <a:avLst/>
          </a:prstGeom>
          <a:noFill/>
        </p:spPr>
        <p:txBody>
          <a:bodyPr wrap="square" rtlCol="0">
            <a:spAutoFit/>
          </a:bodyPr>
          <a:lstStyle/>
          <a:p>
            <a:r>
              <a:rPr lang="es-ES" sz="2400" b="1" dirty="0" err="1">
                <a:effectLst>
                  <a:outerShdw blurRad="38100" dist="38100" dir="2700000" algn="tl">
                    <a:srgbClr val="000000">
                      <a:alpha val="43137"/>
                    </a:srgbClr>
                  </a:outerShdw>
                </a:effectLst>
              </a:rPr>
              <a:t>Sinks</a:t>
            </a:r>
            <a:endParaRPr lang="es-ES" sz="2400" b="1" dirty="0">
              <a:effectLst>
                <a:outerShdw blurRad="38100" dist="38100" dir="2700000" algn="tl">
                  <a:srgbClr val="000000">
                    <a:alpha val="43137"/>
                  </a:srgbClr>
                </a:outerShdw>
              </a:effectLst>
            </a:endParaRPr>
          </a:p>
        </p:txBody>
      </p:sp>
      <p:sp>
        <p:nvSpPr>
          <p:cNvPr id="13" name="Rectángulo redondeado 12"/>
          <p:cNvSpPr/>
          <p:nvPr/>
        </p:nvSpPr>
        <p:spPr>
          <a:xfrm>
            <a:off x="5589475" y="3620143"/>
            <a:ext cx="592182" cy="1517503"/>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5" name="Conector recto de flecha 14"/>
          <p:cNvCxnSpPr/>
          <p:nvPr/>
        </p:nvCxnSpPr>
        <p:spPr>
          <a:xfrm flipH="1" flipV="1">
            <a:off x="7335543" y="4290537"/>
            <a:ext cx="836022" cy="559134"/>
          </a:xfrm>
          <a:prstGeom prst="straightConnector1">
            <a:avLst/>
          </a:prstGeom>
          <a:ln w="38100">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flipH="1" flipV="1">
            <a:off x="6306197" y="4438551"/>
            <a:ext cx="1915613" cy="699095"/>
          </a:xfrm>
          <a:prstGeom prst="straightConnector1">
            <a:avLst/>
          </a:prstGeom>
          <a:ln w="38100">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H="1">
            <a:off x="7625545" y="5489529"/>
            <a:ext cx="546020" cy="145446"/>
          </a:xfrm>
          <a:prstGeom prst="straightConnector1">
            <a:avLst/>
          </a:prstGeom>
          <a:ln w="38100">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H="1">
            <a:off x="8982688" y="2164315"/>
            <a:ext cx="1" cy="1065926"/>
          </a:xfrm>
          <a:prstGeom prst="straightConnector1">
            <a:avLst/>
          </a:prstGeom>
          <a:ln w="3810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p:nvPr/>
        </p:nvCxnSpPr>
        <p:spPr>
          <a:xfrm flipH="1">
            <a:off x="8968537" y="4034809"/>
            <a:ext cx="1" cy="535295"/>
          </a:xfrm>
          <a:prstGeom prst="straightConnector1">
            <a:avLst/>
          </a:prstGeom>
          <a:ln w="3810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48" y="1943805"/>
            <a:ext cx="4200781" cy="3077219"/>
          </a:xfrm>
          <a:prstGeom prst="rect">
            <a:avLst/>
          </a:prstGeom>
        </p:spPr>
      </p:pic>
      <p:sp>
        <p:nvSpPr>
          <p:cNvPr id="14" name="TextBox 13"/>
          <p:cNvSpPr txBox="1"/>
          <p:nvPr/>
        </p:nvSpPr>
        <p:spPr>
          <a:xfrm>
            <a:off x="184637" y="6453050"/>
            <a:ext cx="4642339" cy="369332"/>
          </a:xfrm>
          <a:prstGeom prst="rect">
            <a:avLst/>
          </a:prstGeom>
          <a:noFill/>
        </p:spPr>
        <p:txBody>
          <a:bodyPr wrap="square" rtlCol="0">
            <a:spAutoFit/>
          </a:bodyPr>
          <a:lstStyle/>
          <a:p>
            <a:r>
              <a:rPr lang="en-US" dirty="0"/>
              <a:t>From: Torres et al. 2021 Front. Plant. Sci. </a:t>
            </a:r>
          </a:p>
        </p:txBody>
      </p:sp>
    </p:spTree>
    <p:extLst>
      <p:ext uri="{BB962C8B-B14F-4D97-AF65-F5344CB8AC3E}">
        <p14:creationId xmlns:p14="http://schemas.microsoft.com/office/powerpoint/2010/main" val="2278227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7729" y="6538703"/>
            <a:ext cx="4716849" cy="350450"/>
          </a:xfrm>
          <a:prstGeom prst="rect">
            <a:avLst/>
          </a:prstGeom>
        </p:spPr>
        <p:txBody>
          <a:bodyPr wrap="square">
            <a:spAutoFit/>
          </a:bodyPr>
          <a:lstStyle/>
          <a:p>
            <a:r>
              <a:rPr lang="en-US" sz="1600" b="0" i="0" dirty="0">
                <a:solidFill>
                  <a:srgbClr val="333333"/>
                </a:solidFill>
                <a:effectLst/>
                <a:latin typeface="Roboto"/>
              </a:rPr>
              <a:t>From: </a:t>
            </a:r>
            <a:r>
              <a:rPr lang="en-US" sz="1600" b="0" i="0" dirty="0" err="1">
                <a:solidFill>
                  <a:srgbClr val="333333"/>
                </a:solidFill>
                <a:effectLst/>
                <a:latin typeface="Roboto"/>
              </a:rPr>
              <a:t>Tixier</a:t>
            </a:r>
            <a:r>
              <a:rPr lang="en-US" sz="1600" b="0" i="0" dirty="0">
                <a:solidFill>
                  <a:srgbClr val="333333"/>
                </a:solidFill>
                <a:effectLst/>
                <a:latin typeface="Roboto"/>
              </a:rPr>
              <a:t> et al., 2019 </a:t>
            </a:r>
            <a:r>
              <a:rPr lang="en-US" sz="1600" b="0" i="1" dirty="0">
                <a:solidFill>
                  <a:srgbClr val="333333"/>
                </a:solidFill>
                <a:effectLst/>
                <a:latin typeface="Roboto"/>
              </a:rPr>
              <a:t>Front. For. Glob. Change </a:t>
            </a:r>
            <a:endParaRPr lang="es-ES" sz="1600" i="1" dirty="0"/>
          </a:p>
        </p:txBody>
      </p:sp>
      <p:pic>
        <p:nvPicPr>
          <p:cNvPr id="1028" name="Picture 4" descr="Aude Tixi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613" y="479157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0195" y="2509105"/>
            <a:ext cx="10000243" cy="3812408"/>
          </a:xfrm>
          <a:prstGeom prst="rect">
            <a:avLst/>
          </a:prstGeom>
        </p:spPr>
      </p:pic>
      <p:sp>
        <p:nvSpPr>
          <p:cNvPr id="6" name="Title 1"/>
          <p:cNvSpPr txBox="1">
            <a:spLocks/>
          </p:cNvSpPr>
          <p:nvPr/>
        </p:nvSpPr>
        <p:spPr>
          <a:xfrm>
            <a:off x="2475782" y="131745"/>
            <a:ext cx="9488344" cy="6072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solidFill>
                  <a:schemeClr val="accent6">
                    <a:lumMod val="50000"/>
                  </a:schemeClr>
                </a:solidFill>
              </a:rPr>
              <a:t>What are non-structural carbohydrates? </a:t>
            </a:r>
          </a:p>
        </p:txBody>
      </p:sp>
      <p:sp>
        <p:nvSpPr>
          <p:cNvPr id="3" name="Rectángulo 2"/>
          <p:cNvSpPr/>
          <p:nvPr/>
        </p:nvSpPr>
        <p:spPr>
          <a:xfrm>
            <a:off x="118375" y="1308776"/>
            <a:ext cx="9310858" cy="1292662"/>
          </a:xfrm>
          <a:prstGeom prst="rect">
            <a:avLst/>
          </a:prstGeom>
        </p:spPr>
        <p:txBody>
          <a:bodyPr wrap="square">
            <a:spAutoFit/>
          </a:bodyPr>
          <a:lstStyle/>
          <a:p>
            <a:r>
              <a:rPr lang="es-ES" sz="2400" b="1" dirty="0">
                <a:solidFill>
                  <a:schemeClr val="accent6">
                    <a:lumMod val="50000"/>
                  </a:schemeClr>
                </a:solidFill>
              </a:rPr>
              <a:t>Non-</a:t>
            </a:r>
            <a:r>
              <a:rPr lang="es-ES" sz="2400" b="1" dirty="0" err="1">
                <a:solidFill>
                  <a:schemeClr val="accent6">
                    <a:lumMod val="50000"/>
                  </a:schemeClr>
                </a:solidFill>
              </a:rPr>
              <a:t>structural</a:t>
            </a:r>
            <a:r>
              <a:rPr lang="es-ES" sz="2400" b="1" dirty="0">
                <a:solidFill>
                  <a:schemeClr val="accent6">
                    <a:lumMod val="50000"/>
                  </a:schemeClr>
                </a:solidFill>
              </a:rPr>
              <a:t> </a:t>
            </a:r>
            <a:r>
              <a:rPr lang="es-ES" sz="2400" b="1" dirty="0" err="1">
                <a:solidFill>
                  <a:schemeClr val="accent6">
                    <a:lumMod val="50000"/>
                  </a:schemeClr>
                </a:solidFill>
              </a:rPr>
              <a:t>carbohydrates</a:t>
            </a:r>
            <a:r>
              <a:rPr lang="es-ES" sz="2400" b="1" dirty="0">
                <a:solidFill>
                  <a:schemeClr val="accent6">
                    <a:lumMod val="50000"/>
                  </a:schemeClr>
                </a:solidFill>
              </a:rPr>
              <a:t> (NSC):</a:t>
            </a:r>
          </a:p>
          <a:p>
            <a:pPr marL="285750" indent="-285750">
              <a:buFont typeface="Arial" panose="020B0604020202020204" pitchFamily="34" charset="0"/>
              <a:buChar char="•"/>
            </a:pPr>
            <a:r>
              <a:rPr lang="es-ES" dirty="0" err="1">
                <a:solidFill>
                  <a:schemeClr val="accent6">
                    <a:lumMod val="50000"/>
                  </a:schemeClr>
                </a:solidFill>
              </a:rPr>
              <a:t>Provide</a:t>
            </a:r>
            <a:r>
              <a:rPr lang="es-ES" dirty="0">
                <a:solidFill>
                  <a:schemeClr val="accent6">
                    <a:lumMod val="50000"/>
                  </a:schemeClr>
                </a:solidFill>
              </a:rPr>
              <a:t> </a:t>
            </a:r>
            <a:r>
              <a:rPr lang="es-ES" dirty="0" err="1">
                <a:solidFill>
                  <a:schemeClr val="accent6">
                    <a:lumMod val="50000"/>
                  </a:schemeClr>
                </a:solidFill>
              </a:rPr>
              <a:t>energy</a:t>
            </a:r>
            <a:r>
              <a:rPr lang="es-ES" dirty="0">
                <a:solidFill>
                  <a:schemeClr val="accent6">
                    <a:lumMod val="50000"/>
                  </a:schemeClr>
                </a:solidFill>
              </a:rPr>
              <a:t> and </a:t>
            </a:r>
            <a:r>
              <a:rPr lang="es-ES" dirty="0" err="1">
                <a:solidFill>
                  <a:schemeClr val="accent6">
                    <a:lumMod val="50000"/>
                  </a:schemeClr>
                </a:solidFill>
              </a:rPr>
              <a:t>carbon</a:t>
            </a:r>
            <a:r>
              <a:rPr lang="es-ES" dirty="0">
                <a:solidFill>
                  <a:schemeClr val="accent6">
                    <a:lumMod val="50000"/>
                  </a:schemeClr>
                </a:solidFill>
              </a:rPr>
              <a:t> </a:t>
            </a:r>
            <a:r>
              <a:rPr lang="es-ES" dirty="0" err="1">
                <a:solidFill>
                  <a:schemeClr val="accent6">
                    <a:lumMod val="50000"/>
                  </a:schemeClr>
                </a:solidFill>
              </a:rPr>
              <a:t>for</a:t>
            </a:r>
            <a:r>
              <a:rPr lang="es-ES" dirty="0">
                <a:solidFill>
                  <a:schemeClr val="accent6">
                    <a:lumMod val="50000"/>
                  </a:schemeClr>
                </a:solidFill>
              </a:rPr>
              <a:t> </a:t>
            </a:r>
            <a:r>
              <a:rPr lang="es-ES" dirty="0" err="1">
                <a:solidFill>
                  <a:schemeClr val="accent6">
                    <a:lumMod val="50000"/>
                  </a:schemeClr>
                </a:solidFill>
              </a:rPr>
              <a:t>grapevine</a:t>
            </a:r>
            <a:r>
              <a:rPr lang="es-ES" dirty="0">
                <a:solidFill>
                  <a:schemeClr val="accent6">
                    <a:lumMod val="50000"/>
                  </a:schemeClr>
                </a:solidFill>
              </a:rPr>
              <a:t> </a:t>
            </a:r>
            <a:r>
              <a:rPr lang="es-ES" dirty="0" err="1">
                <a:solidFill>
                  <a:schemeClr val="accent6">
                    <a:lumMod val="50000"/>
                  </a:schemeClr>
                </a:solidFill>
              </a:rPr>
              <a:t>growth</a:t>
            </a:r>
            <a:endParaRPr lang="es-ES" dirty="0">
              <a:solidFill>
                <a:schemeClr val="accent6">
                  <a:lumMod val="50000"/>
                </a:schemeClr>
              </a:solidFill>
            </a:endParaRPr>
          </a:p>
          <a:p>
            <a:pPr marL="285750" indent="-285750">
              <a:buFont typeface="Arial" panose="020B0604020202020204" pitchFamily="34" charset="0"/>
              <a:buChar char="•"/>
            </a:pPr>
            <a:r>
              <a:rPr lang="es-ES" dirty="0" err="1">
                <a:solidFill>
                  <a:schemeClr val="accent6">
                    <a:lumMod val="50000"/>
                  </a:schemeClr>
                </a:solidFill>
              </a:rPr>
              <a:t>Stored</a:t>
            </a:r>
            <a:r>
              <a:rPr lang="es-ES" dirty="0">
                <a:solidFill>
                  <a:schemeClr val="accent6">
                    <a:lumMod val="50000"/>
                  </a:schemeClr>
                </a:solidFill>
              </a:rPr>
              <a:t> as reserves in </a:t>
            </a:r>
            <a:r>
              <a:rPr lang="es-ES" dirty="0" err="1">
                <a:solidFill>
                  <a:schemeClr val="accent6">
                    <a:lumMod val="50000"/>
                  </a:schemeClr>
                </a:solidFill>
              </a:rPr>
              <a:t>grapevine</a:t>
            </a:r>
            <a:r>
              <a:rPr lang="es-ES" dirty="0">
                <a:solidFill>
                  <a:schemeClr val="accent6">
                    <a:lumMod val="50000"/>
                  </a:schemeClr>
                </a:solidFill>
              </a:rPr>
              <a:t> </a:t>
            </a:r>
            <a:r>
              <a:rPr lang="es-ES" dirty="0" err="1">
                <a:solidFill>
                  <a:schemeClr val="accent6">
                    <a:lumMod val="50000"/>
                  </a:schemeClr>
                </a:solidFill>
              </a:rPr>
              <a:t>perennial</a:t>
            </a:r>
            <a:r>
              <a:rPr lang="es-ES" dirty="0">
                <a:solidFill>
                  <a:schemeClr val="accent6">
                    <a:lumMod val="50000"/>
                  </a:schemeClr>
                </a:solidFill>
              </a:rPr>
              <a:t> </a:t>
            </a:r>
            <a:r>
              <a:rPr lang="es-ES" dirty="0" err="1">
                <a:solidFill>
                  <a:schemeClr val="accent6">
                    <a:lumMod val="50000"/>
                  </a:schemeClr>
                </a:solidFill>
              </a:rPr>
              <a:t>organs</a:t>
            </a:r>
            <a:r>
              <a:rPr lang="es-ES" dirty="0">
                <a:solidFill>
                  <a:schemeClr val="accent6">
                    <a:lumMod val="50000"/>
                  </a:schemeClr>
                </a:solidFill>
              </a:rPr>
              <a:t> </a:t>
            </a:r>
          </a:p>
          <a:p>
            <a:pPr marL="285750" indent="-285750">
              <a:buFont typeface="Arial" panose="020B0604020202020204" pitchFamily="34" charset="0"/>
              <a:buChar char="•"/>
            </a:pPr>
            <a:r>
              <a:rPr lang="es-ES" dirty="0">
                <a:solidFill>
                  <a:schemeClr val="accent6">
                    <a:lumMod val="50000"/>
                  </a:schemeClr>
                </a:solidFill>
              </a:rPr>
              <a:t>NSC in </a:t>
            </a:r>
            <a:r>
              <a:rPr lang="es-ES" dirty="0" err="1">
                <a:solidFill>
                  <a:schemeClr val="accent6">
                    <a:lumMod val="50000"/>
                  </a:schemeClr>
                </a:solidFill>
              </a:rPr>
              <a:t>the</a:t>
            </a:r>
            <a:r>
              <a:rPr lang="es-ES" dirty="0">
                <a:solidFill>
                  <a:schemeClr val="accent6">
                    <a:lumMod val="50000"/>
                  </a:schemeClr>
                </a:solidFill>
              </a:rPr>
              <a:t> </a:t>
            </a:r>
            <a:r>
              <a:rPr lang="es-ES" dirty="0" err="1">
                <a:solidFill>
                  <a:schemeClr val="accent6">
                    <a:lumMod val="50000"/>
                  </a:schemeClr>
                </a:solidFill>
              </a:rPr>
              <a:t>early</a:t>
            </a:r>
            <a:r>
              <a:rPr lang="es-ES" dirty="0">
                <a:solidFill>
                  <a:schemeClr val="accent6">
                    <a:lumMod val="50000"/>
                  </a:schemeClr>
                </a:solidFill>
              </a:rPr>
              <a:t> </a:t>
            </a:r>
            <a:r>
              <a:rPr lang="es-ES" dirty="0" err="1">
                <a:solidFill>
                  <a:schemeClr val="accent6">
                    <a:lumMod val="50000"/>
                  </a:schemeClr>
                </a:solidFill>
              </a:rPr>
              <a:t>season</a:t>
            </a:r>
            <a:r>
              <a:rPr lang="es-ES" dirty="0">
                <a:solidFill>
                  <a:schemeClr val="accent6">
                    <a:lumMod val="50000"/>
                  </a:schemeClr>
                </a:solidFill>
              </a:rPr>
              <a:t> </a:t>
            </a:r>
            <a:r>
              <a:rPr lang="es-ES" dirty="0" err="1">
                <a:solidFill>
                  <a:schemeClr val="accent6">
                    <a:lumMod val="50000"/>
                  </a:schemeClr>
                </a:solidFill>
              </a:rPr>
              <a:t>is</a:t>
            </a:r>
            <a:r>
              <a:rPr lang="es-ES" dirty="0">
                <a:solidFill>
                  <a:schemeClr val="accent6">
                    <a:lumMod val="50000"/>
                  </a:schemeClr>
                </a:solidFill>
              </a:rPr>
              <a:t> crucial </a:t>
            </a:r>
            <a:r>
              <a:rPr lang="es-ES" dirty="0" err="1">
                <a:solidFill>
                  <a:schemeClr val="accent6">
                    <a:lumMod val="50000"/>
                  </a:schemeClr>
                </a:solidFill>
              </a:rPr>
              <a:t>until</a:t>
            </a:r>
            <a:r>
              <a:rPr lang="es-ES" dirty="0">
                <a:solidFill>
                  <a:schemeClr val="accent6">
                    <a:lumMod val="50000"/>
                  </a:schemeClr>
                </a:solidFill>
              </a:rPr>
              <a:t> </a:t>
            </a:r>
            <a:r>
              <a:rPr lang="es-ES" dirty="0" err="1">
                <a:solidFill>
                  <a:schemeClr val="accent6">
                    <a:lumMod val="50000"/>
                  </a:schemeClr>
                </a:solidFill>
              </a:rPr>
              <a:t>bloom</a:t>
            </a:r>
            <a:endParaRPr lang="es-ES" dirty="0">
              <a:solidFill>
                <a:schemeClr val="accent6">
                  <a:lumMod val="50000"/>
                </a:schemeClr>
              </a:solidFill>
            </a:endParaRPr>
          </a:p>
        </p:txBody>
      </p:sp>
    </p:spTree>
    <p:extLst>
      <p:ext uri="{BB962C8B-B14F-4D97-AF65-F5344CB8AC3E}">
        <p14:creationId xmlns:p14="http://schemas.microsoft.com/office/powerpoint/2010/main" val="2813595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15557" y="101002"/>
            <a:ext cx="10058400" cy="1431925"/>
          </a:xfrm>
        </p:spPr>
        <p:txBody>
          <a:bodyPr>
            <a:normAutofit/>
          </a:bodyPr>
          <a:lstStyle/>
          <a:p>
            <a:r>
              <a:rPr lang="en-US" dirty="0"/>
              <a:t>Grapevine fruiting characteristics</a:t>
            </a:r>
          </a:p>
        </p:txBody>
      </p:sp>
      <p:sp>
        <p:nvSpPr>
          <p:cNvPr id="7171" name="Rectangle 3"/>
          <p:cNvSpPr>
            <a:spLocks noGrp="1" noChangeArrowheads="1"/>
          </p:cNvSpPr>
          <p:nvPr>
            <p:ph type="body" sz="half" idx="1"/>
          </p:nvPr>
        </p:nvSpPr>
        <p:spPr>
          <a:xfrm>
            <a:off x="320756" y="1672515"/>
            <a:ext cx="4927600" cy="4114800"/>
          </a:xfrm>
        </p:spPr>
        <p:txBody>
          <a:bodyPr/>
          <a:lstStyle/>
          <a:p>
            <a:pPr>
              <a:lnSpc>
                <a:spcPct val="80000"/>
              </a:lnSpc>
            </a:pPr>
            <a:r>
              <a:rPr lang="en-US" sz="2400" dirty="0"/>
              <a:t>Fruiting shoots are born on one-year old dormant buds</a:t>
            </a:r>
          </a:p>
          <a:p>
            <a:pPr>
              <a:lnSpc>
                <a:spcPct val="80000"/>
              </a:lnSpc>
            </a:pPr>
            <a:endParaRPr lang="en-US" sz="2400" dirty="0"/>
          </a:p>
          <a:p>
            <a:pPr>
              <a:lnSpc>
                <a:spcPct val="80000"/>
              </a:lnSpc>
            </a:pPr>
            <a:r>
              <a:rPr lang="en-US" sz="2400" dirty="0"/>
              <a:t>Because of this character trait, we prune to replace the fruiting wood each year</a:t>
            </a:r>
          </a:p>
          <a:p>
            <a:pPr>
              <a:lnSpc>
                <a:spcPct val="80000"/>
              </a:lnSpc>
            </a:pPr>
            <a:endParaRPr lang="en-US" sz="2400" dirty="0"/>
          </a:p>
          <a:p>
            <a:pPr>
              <a:lnSpc>
                <a:spcPct val="80000"/>
              </a:lnSpc>
            </a:pPr>
            <a:r>
              <a:rPr lang="en-US" sz="2400" dirty="0"/>
              <a:t>Pruning results in removal of 80 – 90% of the dormant canes per year</a:t>
            </a:r>
          </a:p>
          <a:p>
            <a:pPr>
              <a:lnSpc>
                <a:spcPct val="80000"/>
              </a:lnSpc>
              <a:buFont typeface="Wingdings" pitchFamily="2" charset="2"/>
              <a:buNone/>
            </a:pPr>
            <a:endParaRPr lang="en-US" sz="2400" dirty="0"/>
          </a:p>
        </p:txBody>
      </p:sp>
      <p:pic>
        <p:nvPicPr>
          <p:cNvPr id="7172" name="Picture 4"/>
          <p:cNvPicPr>
            <a:picLocks noGrp="1" noChangeAspect="1" noChangeArrowheads="1"/>
          </p:cNvPicPr>
          <p:nvPr>
            <p:ph sz="quarter" idx="2"/>
          </p:nvPr>
        </p:nvPicPr>
        <p:blipFill>
          <a:blip r:embed="rId3" cstate="print"/>
          <a:srcRect/>
          <a:stretch>
            <a:fillRect/>
          </a:stretch>
        </p:blipFill>
        <p:spPr>
          <a:xfrm>
            <a:off x="6172201" y="2743201"/>
            <a:ext cx="1276351" cy="1485900"/>
          </a:xfrm>
          <a:noFill/>
          <a:ln/>
        </p:spPr>
      </p:pic>
      <p:pic>
        <p:nvPicPr>
          <p:cNvPr id="7174" name="Picture 6"/>
          <p:cNvPicPr>
            <a:picLocks noGrp="1" noChangeAspect="1" noChangeArrowheads="1"/>
          </p:cNvPicPr>
          <p:nvPr>
            <p:ph sz="quarter" idx="3"/>
          </p:nvPr>
        </p:nvPicPr>
        <p:blipFill>
          <a:blip r:embed="rId4" cstate="print"/>
          <a:srcRect/>
          <a:stretch>
            <a:fillRect/>
          </a:stretch>
        </p:blipFill>
        <p:spPr>
          <a:xfrm>
            <a:off x="6172201" y="4495802"/>
            <a:ext cx="1352551" cy="1552575"/>
          </a:xfrm>
          <a:noFill/>
          <a:ln/>
        </p:spPr>
      </p:pic>
      <p:pic>
        <p:nvPicPr>
          <p:cNvPr id="7176" name="Picture 8" descr="Chamb_close up"/>
          <p:cNvPicPr>
            <a:picLocks noChangeAspect="1" noChangeArrowheads="1"/>
          </p:cNvPicPr>
          <p:nvPr/>
        </p:nvPicPr>
        <p:blipFill>
          <a:blip r:embed="rId5" cstate="print"/>
          <a:srcRect/>
          <a:stretch>
            <a:fillRect/>
          </a:stretch>
        </p:blipFill>
        <p:spPr bwMode="auto">
          <a:xfrm>
            <a:off x="7696200" y="2971800"/>
            <a:ext cx="2743200" cy="2057400"/>
          </a:xfrm>
          <a:prstGeom prst="rect">
            <a:avLst/>
          </a:prstGeom>
          <a:noFill/>
          <a:ln w="25400">
            <a:solidFill>
              <a:schemeClr val="tx1"/>
            </a:solidFill>
            <a:miter lim="800000"/>
            <a:headEnd/>
            <a:tailEnd/>
          </a:ln>
        </p:spPr>
      </p:pic>
      <p:sp>
        <p:nvSpPr>
          <p:cNvPr id="7177" name="Text Box 9"/>
          <p:cNvSpPr txBox="1">
            <a:spLocks noChangeArrowheads="1"/>
          </p:cNvSpPr>
          <p:nvPr/>
        </p:nvSpPr>
        <p:spPr bwMode="auto">
          <a:xfrm>
            <a:off x="6308725" y="1936749"/>
            <a:ext cx="1503938" cy="369332"/>
          </a:xfrm>
          <a:prstGeom prst="rect">
            <a:avLst/>
          </a:prstGeom>
          <a:noFill/>
          <a:ln w="9525">
            <a:noFill/>
            <a:miter lim="800000"/>
            <a:headEnd/>
            <a:tailEnd/>
          </a:ln>
          <a:effectLst/>
        </p:spPr>
        <p:txBody>
          <a:bodyPr wrap="none">
            <a:spAutoFit/>
          </a:bodyPr>
          <a:lstStyle/>
          <a:p>
            <a:r>
              <a:rPr lang="en-US" dirty="0"/>
              <a:t>Dormant bud</a:t>
            </a:r>
          </a:p>
        </p:txBody>
      </p:sp>
      <p:sp>
        <p:nvSpPr>
          <p:cNvPr id="7178" name="Text Box 10"/>
          <p:cNvSpPr txBox="1">
            <a:spLocks noChangeArrowheads="1"/>
          </p:cNvSpPr>
          <p:nvPr/>
        </p:nvSpPr>
        <p:spPr bwMode="auto">
          <a:xfrm>
            <a:off x="6308726" y="6356349"/>
            <a:ext cx="2531527" cy="369332"/>
          </a:xfrm>
          <a:prstGeom prst="rect">
            <a:avLst/>
          </a:prstGeom>
          <a:noFill/>
          <a:ln w="9525">
            <a:noFill/>
            <a:miter lim="800000"/>
            <a:headEnd/>
            <a:tailEnd/>
          </a:ln>
          <a:effectLst/>
        </p:spPr>
        <p:txBody>
          <a:bodyPr wrap="none">
            <a:spAutoFit/>
          </a:bodyPr>
          <a:lstStyle/>
          <a:p>
            <a:r>
              <a:rPr lang="en-US"/>
              <a:t>Current season’s shoot </a:t>
            </a:r>
          </a:p>
        </p:txBody>
      </p:sp>
      <p:sp>
        <p:nvSpPr>
          <p:cNvPr id="7179" name="Text Box 11"/>
          <p:cNvSpPr txBox="1">
            <a:spLocks noChangeArrowheads="1"/>
          </p:cNvSpPr>
          <p:nvPr/>
        </p:nvSpPr>
        <p:spPr bwMode="auto">
          <a:xfrm>
            <a:off x="7756525" y="5518149"/>
            <a:ext cx="2028440" cy="369332"/>
          </a:xfrm>
          <a:prstGeom prst="rect">
            <a:avLst/>
          </a:prstGeom>
          <a:noFill/>
          <a:ln w="9525">
            <a:noFill/>
            <a:miter lim="800000"/>
            <a:headEnd/>
            <a:tailEnd/>
          </a:ln>
          <a:effectLst/>
        </p:spPr>
        <p:txBody>
          <a:bodyPr wrap="none">
            <a:spAutoFit/>
          </a:bodyPr>
          <a:lstStyle/>
          <a:p>
            <a:r>
              <a:rPr lang="en-US"/>
              <a:t>One year old wood</a:t>
            </a:r>
          </a:p>
        </p:txBody>
      </p:sp>
      <p:sp>
        <p:nvSpPr>
          <p:cNvPr id="7180" name="Line 12"/>
          <p:cNvSpPr>
            <a:spLocks noChangeShapeType="1"/>
          </p:cNvSpPr>
          <p:nvPr/>
        </p:nvSpPr>
        <p:spPr bwMode="auto">
          <a:xfrm>
            <a:off x="7467600" y="5791200"/>
            <a:ext cx="381000" cy="0"/>
          </a:xfrm>
          <a:prstGeom prst="line">
            <a:avLst/>
          </a:prstGeom>
          <a:noFill/>
          <a:ln w="9525">
            <a:solidFill>
              <a:schemeClr val="tx1"/>
            </a:solidFill>
            <a:round/>
            <a:headEnd/>
            <a:tailEnd type="triangle" w="med" len="med"/>
          </a:ln>
          <a:effectLst/>
        </p:spPr>
        <p:txBody>
          <a:bodyPr/>
          <a:lstStyle/>
          <a:p>
            <a:endParaRPr lang="en-US"/>
          </a:p>
        </p:txBody>
      </p:sp>
      <p:sp>
        <p:nvSpPr>
          <p:cNvPr id="7181" name="Line 13"/>
          <p:cNvSpPr>
            <a:spLocks noChangeShapeType="1"/>
          </p:cNvSpPr>
          <p:nvPr/>
        </p:nvSpPr>
        <p:spPr bwMode="auto">
          <a:xfrm>
            <a:off x="6553200" y="6096000"/>
            <a:ext cx="0" cy="304800"/>
          </a:xfrm>
          <a:prstGeom prst="line">
            <a:avLst/>
          </a:prstGeom>
          <a:noFill/>
          <a:ln w="9525">
            <a:solidFill>
              <a:schemeClr val="tx1"/>
            </a:solidFill>
            <a:round/>
            <a:headEnd/>
            <a:tailEnd type="triangle" w="med" len="med"/>
          </a:ln>
          <a:effectLst/>
        </p:spPr>
        <p:txBody>
          <a:bodyPr/>
          <a:lstStyle/>
          <a:p>
            <a:endParaRPr lang="en-US"/>
          </a:p>
        </p:txBody>
      </p:sp>
      <p:sp>
        <p:nvSpPr>
          <p:cNvPr id="7182" name="Line 14"/>
          <p:cNvSpPr>
            <a:spLocks noChangeShapeType="1"/>
          </p:cNvSpPr>
          <p:nvPr/>
        </p:nvSpPr>
        <p:spPr bwMode="auto">
          <a:xfrm flipV="1">
            <a:off x="6705600" y="2286000"/>
            <a:ext cx="0" cy="457200"/>
          </a:xfrm>
          <a:prstGeom prst="line">
            <a:avLst/>
          </a:prstGeom>
          <a:noFill/>
          <a:ln w="9525">
            <a:solidFill>
              <a:schemeClr val="tx1"/>
            </a:solidFill>
            <a:round/>
            <a:headEnd/>
            <a:tailEnd type="triangle" w="med" len="med"/>
          </a:ln>
          <a:effectLst/>
        </p:spPr>
        <p:txBody>
          <a:bodyPr/>
          <a:lstStyle/>
          <a:p>
            <a:endParaRPr lang="en-US"/>
          </a:p>
        </p:txBody>
      </p:sp>
      <p:sp>
        <p:nvSpPr>
          <p:cNvPr id="7183" name="Line 15"/>
          <p:cNvSpPr>
            <a:spLocks noChangeShapeType="1"/>
          </p:cNvSpPr>
          <p:nvPr/>
        </p:nvSpPr>
        <p:spPr bwMode="auto">
          <a:xfrm>
            <a:off x="8915400" y="2362200"/>
            <a:ext cx="0" cy="914400"/>
          </a:xfrm>
          <a:prstGeom prst="line">
            <a:avLst/>
          </a:prstGeom>
          <a:noFill/>
          <a:ln w="9525">
            <a:solidFill>
              <a:schemeClr val="tx1"/>
            </a:solidFill>
            <a:round/>
            <a:headEnd/>
            <a:tailEnd type="triangle" w="med" len="med"/>
          </a:ln>
          <a:effectLst/>
        </p:spPr>
        <p:txBody>
          <a:bodyPr/>
          <a:lstStyle/>
          <a:p>
            <a:endParaRPr lang="en-US"/>
          </a:p>
        </p:txBody>
      </p:sp>
      <p:sp>
        <p:nvSpPr>
          <p:cNvPr id="7185" name="Text Box 17"/>
          <p:cNvSpPr txBox="1">
            <a:spLocks noChangeArrowheads="1"/>
          </p:cNvSpPr>
          <p:nvPr/>
        </p:nvSpPr>
        <p:spPr bwMode="auto">
          <a:xfrm>
            <a:off x="8442325" y="1860549"/>
            <a:ext cx="2028440" cy="369332"/>
          </a:xfrm>
          <a:prstGeom prst="rect">
            <a:avLst/>
          </a:prstGeom>
          <a:noFill/>
          <a:ln w="9525">
            <a:noFill/>
            <a:miter lim="800000"/>
            <a:headEnd/>
            <a:tailEnd/>
          </a:ln>
          <a:effectLst/>
        </p:spPr>
        <p:txBody>
          <a:bodyPr wrap="none">
            <a:spAutoFit/>
          </a:bodyPr>
          <a:lstStyle/>
          <a:p>
            <a:r>
              <a:rPr lang="en-US"/>
              <a:t>One year old wood</a:t>
            </a:r>
          </a:p>
        </p:txBody>
      </p:sp>
    </p:spTree>
    <p:extLst>
      <p:ext uri="{BB962C8B-B14F-4D97-AF65-F5344CB8AC3E}">
        <p14:creationId xmlns:p14="http://schemas.microsoft.com/office/powerpoint/2010/main" val="3660041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610600" y="6381750"/>
            <a:ext cx="1554163" cy="365125"/>
          </a:xfrm>
        </p:spPr>
        <p:txBody>
          <a:bodyPr/>
          <a:lstStyle/>
          <a:p>
            <a:fld id="{2FB02FAF-6303-453F-8161-37B316AC9859}" type="slidenum">
              <a:rPr lang="en-US" smtClean="0"/>
              <a:t>8</a:t>
            </a:fld>
            <a:endParaRPr lang="en-US"/>
          </a:p>
        </p:txBody>
      </p:sp>
      <p:grpSp>
        <p:nvGrpSpPr>
          <p:cNvPr id="14" name="Group 13"/>
          <p:cNvGrpSpPr/>
          <p:nvPr/>
        </p:nvGrpSpPr>
        <p:grpSpPr>
          <a:xfrm>
            <a:off x="9098195" y="4397052"/>
            <a:ext cx="693627" cy="1262139"/>
            <a:chOff x="4908267" y="5838636"/>
            <a:chExt cx="156604" cy="284960"/>
          </a:xfrm>
        </p:grpSpPr>
        <p:sp>
          <p:nvSpPr>
            <p:cNvPr id="31" name="Line 215"/>
            <p:cNvSpPr>
              <a:spLocks noChangeShapeType="1"/>
            </p:cNvSpPr>
            <p:nvPr/>
          </p:nvSpPr>
          <p:spPr bwMode="auto">
            <a:xfrm rot="163309">
              <a:off x="4910154" y="5838636"/>
              <a:ext cx="37736" cy="46437"/>
            </a:xfrm>
            <a:prstGeom prst="line">
              <a:avLst/>
            </a:prstGeom>
            <a:noFill/>
            <a:ln w="44450">
              <a:solidFill>
                <a:srgbClr val="660033"/>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5" name="Oval 190"/>
            <p:cNvSpPr>
              <a:spLocks noChangeArrowheads="1"/>
            </p:cNvSpPr>
            <p:nvPr/>
          </p:nvSpPr>
          <p:spPr bwMode="auto">
            <a:xfrm rot="163309">
              <a:off x="4989399" y="6079271"/>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6" name="Oval 191"/>
            <p:cNvSpPr>
              <a:spLocks noChangeArrowheads="1"/>
            </p:cNvSpPr>
            <p:nvPr/>
          </p:nvSpPr>
          <p:spPr bwMode="auto">
            <a:xfrm rot="163309">
              <a:off x="4957322" y="5952620"/>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7" name="Oval 201"/>
            <p:cNvSpPr>
              <a:spLocks noChangeArrowheads="1"/>
            </p:cNvSpPr>
            <p:nvPr/>
          </p:nvSpPr>
          <p:spPr bwMode="auto">
            <a:xfrm rot="163309">
              <a:off x="4948587" y="5847705"/>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8" name="Oval 202"/>
            <p:cNvSpPr>
              <a:spLocks noChangeArrowheads="1"/>
            </p:cNvSpPr>
            <p:nvPr/>
          </p:nvSpPr>
          <p:spPr bwMode="auto">
            <a:xfrm rot="163309">
              <a:off x="4978078" y="5872407"/>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19" name="Oval 203"/>
            <p:cNvSpPr>
              <a:spLocks noChangeArrowheads="1"/>
            </p:cNvSpPr>
            <p:nvPr/>
          </p:nvSpPr>
          <p:spPr bwMode="auto">
            <a:xfrm rot="163309">
              <a:off x="4925249" y="5880851"/>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20" name="Oval 204"/>
            <p:cNvSpPr>
              <a:spLocks noChangeArrowheads="1"/>
            </p:cNvSpPr>
            <p:nvPr/>
          </p:nvSpPr>
          <p:spPr bwMode="auto">
            <a:xfrm rot="163309">
              <a:off x="4908267" y="5912513"/>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21" name="Oval 205"/>
            <p:cNvSpPr>
              <a:spLocks noChangeArrowheads="1"/>
            </p:cNvSpPr>
            <p:nvPr/>
          </p:nvSpPr>
          <p:spPr bwMode="auto">
            <a:xfrm rot="163309">
              <a:off x="4930907" y="5914625"/>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22" name="Oval 206"/>
            <p:cNvSpPr>
              <a:spLocks noChangeArrowheads="1"/>
            </p:cNvSpPr>
            <p:nvPr/>
          </p:nvSpPr>
          <p:spPr bwMode="auto">
            <a:xfrm rot="163309">
              <a:off x="4974302" y="5920958"/>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23" name="Oval 207"/>
            <p:cNvSpPr>
              <a:spLocks noChangeArrowheads="1"/>
            </p:cNvSpPr>
            <p:nvPr/>
          </p:nvSpPr>
          <p:spPr bwMode="auto">
            <a:xfrm rot="163309">
              <a:off x="5008265" y="5939956"/>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24" name="Oval 208"/>
            <p:cNvSpPr>
              <a:spLocks noChangeArrowheads="1"/>
            </p:cNvSpPr>
            <p:nvPr/>
          </p:nvSpPr>
          <p:spPr bwMode="auto">
            <a:xfrm rot="163309">
              <a:off x="4985624" y="5965285"/>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25" name="Oval 209"/>
            <p:cNvSpPr>
              <a:spLocks noChangeArrowheads="1"/>
            </p:cNvSpPr>
            <p:nvPr/>
          </p:nvSpPr>
          <p:spPr bwMode="auto">
            <a:xfrm rot="163309">
              <a:off x="4947890" y="5980062"/>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26" name="Oval 210"/>
            <p:cNvSpPr>
              <a:spLocks noChangeArrowheads="1"/>
            </p:cNvSpPr>
            <p:nvPr/>
          </p:nvSpPr>
          <p:spPr bwMode="auto">
            <a:xfrm rot="163309">
              <a:off x="4921475" y="5958952"/>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27" name="Oval 211"/>
            <p:cNvSpPr>
              <a:spLocks noChangeArrowheads="1"/>
            </p:cNvSpPr>
            <p:nvPr/>
          </p:nvSpPr>
          <p:spPr bwMode="auto">
            <a:xfrm rot="163309">
              <a:off x="4974302" y="6011722"/>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28" name="Oval 212"/>
            <p:cNvSpPr>
              <a:spLocks noChangeArrowheads="1"/>
            </p:cNvSpPr>
            <p:nvPr/>
          </p:nvSpPr>
          <p:spPr bwMode="auto">
            <a:xfrm rot="163309">
              <a:off x="4949776" y="6024387"/>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29" name="Oval 213"/>
            <p:cNvSpPr>
              <a:spLocks noChangeArrowheads="1"/>
            </p:cNvSpPr>
            <p:nvPr/>
          </p:nvSpPr>
          <p:spPr bwMode="auto">
            <a:xfrm rot="163309">
              <a:off x="4972416" y="6056050"/>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30" name="Oval 214"/>
            <p:cNvSpPr>
              <a:spLocks noChangeArrowheads="1"/>
            </p:cNvSpPr>
            <p:nvPr/>
          </p:nvSpPr>
          <p:spPr bwMode="auto">
            <a:xfrm rot="163309">
              <a:off x="5002603" y="5904071"/>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32" name="Oval 216"/>
            <p:cNvSpPr>
              <a:spLocks noChangeArrowheads="1"/>
            </p:cNvSpPr>
            <p:nvPr/>
          </p:nvSpPr>
          <p:spPr bwMode="auto">
            <a:xfrm rot="163309">
              <a:off x="5027135" y="5912513"/>
              <a:ext cx="37736" cy="46437"/>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33" name="Oval 217"/>
            <p:cNvSpPr>
              <a:spLocks noChangeArrowheads="1"/>
            </p:cNvSpPr>
            <p:nvPr/>
          </p:nvSpPr>
          <p:spPr bwMode="auto">
            <a:xfrm rot="163309">
              <a:off x="4985624" y="5842856"/>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34" name="Oval 218"/>
            <p:cNvSpPr>
              <a:spLocks noChangeArrowheads="1"/>
            </p:cNvSpPr>
            <p:nvPr/>
          </p:nvSpPr>
          <p:spPr bwMode="auto">
            <a:xfrm rot="163309">
              <a:off x="4998831" y="5990616"/>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35" name="Oval 219"/>
            <p:cNvSpPr>
              <a:spLocks noChangeArrowheads="1"/>
            </p:cNvSpPr>
            <p:nvPr/>
          </p:nvSpPr>
          <p:spPr bwMode="auto">
            <a:xfrm rot="163309">
              <a:off x="4993171" y="6020166"/>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sp>
          <p:nvSpPr>
            <p:cNvPr id="36" name="Oval 220"/>
            <p:cNvSpPr>
              <a:spLocks noChangeArrowheads="1"/>
            </p:cNvSpPr>
            <p:nvPr/>
          </p:nvSpPr>
          <p:spPr bwMode="auto">
            <a:xfrm rot="163309">
              <a:off x="4955439" y="5891407"/>
              <a:ext cx="37736" cy="44325"/>
            </a:xfrm>
            <a:prstGeom prst="ellipse">
              <a:avLst/>
            </a:prstGeom>
            <a:solidFill>
              <a:srgbClr val="993366"/>
            </a:solidFill>
            <a:ln w="6350">
              <a:solidFill>
                <a:srgbClr val="660033"/>
              </a:solidFill>
              <a:round/>
              <a:headEnd/>
              <a:tailEnd/>
            </a:ln>
          </p:spPr>
          <p:txBody>
            <a:bodyPr wrap="none" anchor="ctr"/>
            <a:lstStyle/>
            <a:p>
              <a:endParaRPr lang="es-ES" sz="1000">
                <a:cs typeface="Arial" charset="0"/>
              </a:endParaRPr>
            </a:p>
          </p:txBody>
        </p:sp>
      </p:grpSp>
      <p:grpSp>
        <p:nvGrpSpPr>
          <p:cNvPr id="6" name="Group 5"/>
          <p:cNvGrpSpPr/>
          <p:nvPr/>
        </p:nvGrpSpPr>
        <p:grpSpPr>
          <a:xfrm>
            <a:off x="8474904" y="2898783"/>
            <a:ext cx="3112845" cy="2070668"/>
            <a:chOff x="4802606" y="5241271"/>
            <a:chExt cx="1047160" cy="696572"/>
          </a:xfrm>
        </p:grpSpPr>
        <p:sp>
          <p:nvSpPr>
            <p:cNvPr id="7" name="Freeform 194"/>
            <p:cNvSpPr>
              <a:spLocks/>
            </p:cNvSpPr>
            <p:nvPr/>
          </p:nvSpPr>
          <p:spPr bwMode="auto">
            <a:xfrm>
              <a:off x="4876191" y="5378139"/>
              <a:ext cx="935840" cy="477049"/>
            </a:xfrm>
            <a:custGeom>
              <a:avLst/>
              <a:gdLst>
                <a:gd name="T0" fmla="*/ 0 w 1134"/>
                <a:gd name="T1" fmla="*/ 2147483647 h 477"/>
                <a:gd name="T2" fmla="*/ 2147483647 w 1134"/>
                <a:gd name="T3" fmla="*/ 2147483647 h 477"/>
                <a:gd name="T4" fmla="*/ 2147483647 w 1134"/>
                <a:gd name="T5" fmla="*/ 2147483647 h 477"/>
                <a:gd name="T6" fmla="*/ 2147483647 w 1134"/>
                <a:gd name="T7" fmla="*/ 2147483647 h 477"/>
                <a:gd name="T8" fmla="*/ 2147483647 w 1134"/>
                <a:gd name="T9" fmla="*/ 2147483647 h 477"/>
                <a:gd name="T10" fmla="*/ 2147483647 w 1134"/>
                <a:gd name="T11" fmla="*/ 0 h 477"/>
                <a:gd name="T12" fmla="*/ 0 60000 65536"/>
                <a:gd name="T13" fmla="*/ 0 60000 65536"/>
                <a:gd name="T14" fmla="*/ 0 60000 65536"/>
                <a:gd name="T15" fmla="*/ 0 60000 65536"/>
                <a:gd name="T16" fmla="*/ 0 60000 65536"/>
                <a:gd name="T17" fmla="*/ 0 60000 65536"/>
                <a:gd name="T18" fmla="*/ 0 w 1134"/>
                <a:gd name="T19" fmla="*/ 0 h 477"/>
                <a:gd name="T20" fmla="*/ 1134 w 1134"/>
                <a:gd name="T21" fmla="*/ 477 h 477"/>
              </a:gdLst>
              <a:ahLst/>
              <a:cxnLst>
                <a:cxn ang="T12">
                  <a:pos x="T0" y="T1"/>
                </a:cxn>
                <a:cxn ang="T13">
                  <a:pos x="T2" y="T3"/>
                </a:cxn>
                <a:cxn ang="T14">
                  <a:pos x="T4" y="T5"/>
                </a:cxn>
                <a:cxn ang="T15">
                  <a:pos x="T6" y="T7"/>
                </a:cxn>
                <a:cxn ang="T16">
                  <a:pos x="T8" y="T9"/>
                </a:cxn>
                <a:cxn ang="T17">
                  <a:pos x="T10" y="T11"/>
                </a:cxn>
              </a:cxnLst>
              <a:rect l="T18" t="T19" r="T20" b="T21"/>
              <a:pathLst>
                <a:path w="1134" h="477">
                  <a:moveTo>
                    <a:pt x="0" y="454"/>
                  </a:moveTo>
                  <a:cubicBezTo>
                    <a:pt x="4" y="465"/>
                    <a:pt x="8" y="477"/>
                    <a:pt x="46" y="454"/>
                  </a:cubicBezTo>
                  <a:cubicBezTo>
                    <a:pt x="84" y="431"/>
                    <a:pt x="151" y="348"/>
                    <a:pt x="227" y="318"/>
                  </a:cubicBezTo>
                  <a:cubicBezTo>
                    <a:pt x="303" y="288"/>
                    <a:pt x="408" y="310"/>
                    <a:pt x="499" y="272"/>
                  </a:cubicBezTo>
                  <a:cubicBezTo>
                    <a:pt x="590" y="234"/>
                    <a:pt x="665" y="136"/>
                    <a:pt x="771" y="91"/>
                  </a:cubicBezTo>
                  <a:cubicBezTo>
                    <a:pt x="877" y="46"/>
                    <a:pt x="1005" y="23"/>
                    <a:pt x="1134" y="0"/>
                  </a:cubicBezTo>
                </a:path>
              </a:pathLst>
            </a:custGeom>
            <a:noFill/>
            <a:ln w="34925">
              <a:solidFill>
                <a:srgbClr val="66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8" name="Freeform 195"/>
            <p:cNvSpPr>
              <a:spLocks/>
            </p:cNvSpPr>
            <p:nvPr/>
          </p:nvSpPr>
          <p:spPr bwMode="auto">
            <a:xfrm rot="163309">
              <a:off x="4802606" y="5391141"/>
              <a:ext cx="298111" cy="33139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003300"/>
            </a:solidFill>
            <a:ln w="9525">
              <a:solidFill>
                <a:srgbClr val="669900"/>
              </a:solidFill>
              <a:round/>
              <a:headEnd/>
              <a:tailEnd/>
            </a:ln>
          </p:spPr>
          <p:txBody>
            <a:bodyPr/>
            <a:lstStyle/>
            <a:p>
              <a:endParaRPr lang="es-ES"/>
            </a:p>
          </p:txBody>
        </p:sp>
        <p:sp>
          <p:nvSpPr>
            <p:cNvPr id="9" name="Freeform 196"/>
            <p:cNvSpPr>
              <a:spLocks/>
            </p:cNvSpPr>
            <p:nvPr/>
          </p:nvSpPr>
          <p:spPr bwMode="auto">
            <a:xfrm rot="163309">
              <a:off x="5100718" y="5291931"/>
              <a:ext cx="299998" cy="33139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009900"/>
            </a:solidFill>
            <a:ln w="9525">
              <a:solidFill>
                <a:srgbClr val="669900"/>
              </a:solidFill>
              <a:round/>
              <a:headEnd/>
              <a:tailEnd/>
            </a:ln>
          </p:spPr>
          <p:txBody>
            <a:bodyPr/>
            <a:lstStyle/>
            <a:p>
              <a:endParaRPr lang="es-ES"/>
            </a:p>
          </p:txBody>
        </p:sp>
        <p:sp>
          <p:nvSpPr>
            <p:cNvPr id="10" name="Freeform 197"/>
            <p:cNvSpPr>
              <a:spLocks/>
            </p:cNvSpPr>
            <p:nvPr/>
          </p:nvSpPr>
          <p:spPr bwMode="auto">
            <a:xfrm rot="163309">
              <a:off x="5438449" y="5241271"/>
              <a:ext cx="224524" cy="196306"/>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99CC00"/>
            </a:solidFill>
            <a:ln w="9525">
              <a:solidFill>
                <a:srgbClr val="669900"/>
              </a:solidFill>
              <a:round/>
              <a:headEnd/>
              <a:tailEnd/>
            </a:ln>
          </p:spPr>
          <p:txBody>
            <a:bodyPr/>
            <a:lstStyle/>
            <a:p>
              <a:endParaRPr lang="es-ES"/>
            </a:p>
          </p:txBody>
        </p:sp>
        <p:sp>
          <p:nvSpPr>
            <p:cNvPr id="11" name="Freeform 198"/>
            <p:cNvSpPr>
              <a:spLocks/>
            </p:cNvSpPr>
            <p:nvPr/>
          </p:nvSpPr>
          <p:spPr bwMode="auto">
            <a:xfrm rot="9578163">
              <a:off x="5625242" y="5382696"/>
              <a:ext cx="224524" cy="196306"/>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99CC00"/>
            </a:solidFill>
            <a:ln w="9525">
              <a:solidFill>
                <a:srgbClr val="669900"/>
              </a:solidFill>
              <a:round/>
              <a:headEnd/>
              <a:tailEnd/>
            </a:ln>
          </p:spPr>
          <p:txBody>
            <a:bodyPr/>
            <a:lstStyle/>
            <a:p>
              <a:endParaRPr lang="es-ES"/>
            </a:p>
          </p:txBody>
        </p:sp>
        <p:sp>
          <p:nvSpPr>
            <p:cNvPr id="12" name="Freeform 199"/>
            <p:cNvSpPr>
              <a:spLocks/>
            </p:cNvSpPr>
            <p:nvPr/>
          </p:nvSpPr>
          <p:spPr bwMode="auto">
            <a:xfrm rot="9008678">
              <a:off x="5400715" y="5473462"/>
              <a:ext cx="298111" cy="33139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669900"/>
            </a:solidFill>
            <a:ln w="9525">
              <a:solidFill>
                <a:srgbClr val="669900"/>
              </a:solidFill>
              <a:round/>
              <a:headEnd/>
              <a:tailEnd/>
            </a:ln>
          </p:spPr>
          <p:txBody>
            <a:bodyPr/>
            <a:lstStyle/>
            <a:p>
              <a:endParaRPr lang="es-ES"/>
            </a:p>
          </p:txBody>
        </p:sp>
        <p:sp>
          <p:nvSpPr>
            <p:cNvPr id="13" name="Freeform 200"/>
            <p:cNvSpPr>
              <a:spLocks/>
            </p:cNvSpPr>
            <p:nvPr/>
          </p:nvSpPr>
          <p:spPr bwMode="auto">
            <a:xfrm rot="9008678">
              <a:off x="5138451" y="5606444"/>
              <a:ext cx="299998" cy="331399"/>
            </a:xfrm>
            <a:custGeom>
              <a:avLst/>
              <a:gdLst>
                <a:gd name="T0" fmla="*/ 2147483647 w 363"/>
                <a:gd name="T1" fmla="*/ 2147483647 h 332"/>
                <a:gd name="T2" fmla="*/ 2147483647 w 363"/>
                <a:gd name="T3" fmla="*/ 2147483647 h 332"/>
                <a:gd name="T4" fmla="*/ 2147483647 w 363"/>
                <a:gd name="T5" fmla="*/ 2147483647 h 332"/>
                <a:gd name="T6" fmla="*/ 2147483647 w 363"/>
                <a:gd name="T7" fmla="*/ 2147483647 h 332"/>
                <a:gd name="T8" fmla="*/ 2147483647 w 363"/>
                <a:gd name="T9" fmla="*/ 2147483647 h 332"/>
                <a:gd name="T10" fmla="*/ 0 w 363"/>
                <a:gd name="T11" fmla="*/ 2147483647 h 332"/>
                <a:gd name="T12" fmla="*/ 2147483647 w 363"/>
                <a:gd name="T13" fmla="*/ 2147483647 h 332"/>
                <a:gd name="T14" fmla="*/ 2147483647 w 363"/>
                <a:gd name="T15" fmla="*/ 2147483647 h 332"/>
                <a:gd name="T16" fmla="*/ 2147483647 w 363"/>
                <a:gd name="T17" fmla="*/ 2147483647 h 332"/>
                <a:gd name="T18" fmla="*/ 2147483647 w 363"/>
                <a:gd name="T19" fmla="*/ 2147483647 h 332"/>
                <a:gd name="T20" fmla="*/ 2147483647 w 363"/>
                <a:gd name="T21" fmla="*/ 2147483647 h 332"/>
                <a:gd name="T22" fmla="*/ 2147483647 w 363"/>
                <a:gd name="T23" fmla="*/ 2147483647 h 332"/>
                <a:gd name="T24" fmla="*/ 2147483647 w 363"/>
                <a:gd name="T25" fmla="*/ 2147483647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32"/>
                <a:gd name="T41" fmla="*/ 363 w 363"/>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32">
                  <a:moveTo>
                    <a:pt x="272" y="325"/>
                  </a:moveTo>
                  <a:cubicBezTo>
                    <a:pt x="260" y="306"/>
                    <a:pt x="249" y="287"/>
                    <a:pt x="226" y="279"/>
                  </a:cubicBezTo>
                  <a:cubicBezTo>
                    <a:pt x="203" y="271"/>
                    <a:pt x="166" y="271"/>
                    <a:pt x="136" y="279"/>
                  </a:cubicBezTo>
                  <a:cubicBezTo>
                    <a:pt x="106" y="287"/>
                    <a:pt x="53" y="332"/>
                    <a:pt x="45" y="325"/>
                  </a:cubicBezTo>
                  <a:cubicBezTo>
                    <a:pt x="37" y="318"/>
                    <a:pt x="97" y="257"/>
                    <a:pt x="90" y="234"/>
                  </a:cubicBezTo>
                  <a:cubicBezTo>
                    <a:pt x="83" y="211"/>
                    <a:pt x="0" y="204"/>
                    <a:pt x="0" y="189"/>
                  </a:cubicBezTo>
                  <a:cubicBezTo>
                    <a:pt x="0" y="174"/>
                    <a:pt x="83" y="166"/>
                    <a:pt x="90" y="143"/>
                  </a:cubicBezTo>
                  <a:cubicBezTo>
                    <a:pt x="97" y="120"/>
                    <a:pt x="37" y="60"/>
                    <a:pt x="45" y="53"/>
                  </a:cubicBezTo>
                  <a:cubicBezTo>
                    <a:pt x="53" y="46"/>
                    <a:pt x="106" y="106"/>
                    <a:pt x="136" y="98"/>
                  </a:cubicBezTo>
                  <a:cubicBezTo>
                    <a:pt x="166" y="90"/>
                    <a:pt x="211" y="0"/>
                    <a:pt x="226" y="7"/>
                  </a:cubicBezTo>
                  <a:cubicBezTo>
                    <a:pt x="241" y="14"/>
                    <a:pt x="203" y="113"/>
                    <a:pt x="226" y="143"/>
                  </a:cubicBezTo>
                  <a:cubicBezTo>
                    <a:pt x="249" y="173"/>
                    <a:pt x="363" y="166"/>
                    <a:pt x="363" y="189"/>
                  </a:cubicBezTo>
                  <a:cubicBezTo>
                    <a:pt x="363" y="212"/>
                    <a:pt x="294" y="245"/>
                    <a:pt x="226" y="279"/>
                  </a:cubicBezTo>
                </a:path>
              </a:pathLst>
            </a:custGeom>
            <a:solidFill>
              <a:srgbClr val="003300"/>
            </a:solidFill>
            <a:ln w="9525">
              <a:solidFill>
                <a:srgbClr val="669900"/>
              </a:solidFill>
              <a:round/>
              <a:headEnd/>
              <a:tailEnd/>
            </a:ln>
          </p:spPr>
          <p:txBody>
            <a:bodyPr/>
            <a:lstStyle/>
            <a:p>
              <a:endParaRPr lang="es-ES"/>
            </a:p>
          </p:txBody>
        </p:sp>
      </p:grpSp>
      <p:sp>
        <p:nvSpPr>
          <p:cNvPr id="38" name="Lightning Bolt 37"/>
          <p:cNvSpPr/>
          <p:nvPr/>
        </p:nvSpPr>
        <p:spPr>
          <a:xfrm>
            <a:off x="9920186" y="1197699"/>
            <a:ext cx="650637" cy="1676887"/>
          </a:xfrm>
          <a:prstGeom prst="lightningBolt">
            <a:avLst/>
          </a:prstGeom>
          <a:solidFill>
            <a:srgbClr val="FFFF00"/>
          </a:solidFill>
          <a:ln>
            <a:solidFill>
              <a:srgbClr val="00285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9" name="Curved Right Arrow 38"/>
          <p:cNvSpPr/>
          <p:nvPr/>
        </p:nvSpPr>
        <p:spPr>
          <a:xfrm rot="19949265">
            <a:off x="7573186" y="4334221"/>
            <a:ext cx="1135233" cy="1283499"/>
          </a:xfrm>
          <a:prstGeom prst="curv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
              <a:solidFill>
                <a:schemeClr val="tx1"/>
              </a:solidFill>
            </a:endParaRPr>
          </a:p>
        </p:txBody>
      </p:sp>
      <p:sp>
        <p:nvSpPr>
          <p:cNvPr id="41" name="Title 1"/>
          <p:cNvSpPr txBox="1">
            <a:spLocks/>
          </p:cNvSpPr>
          <p:nvPr/>
        </p:nvSpPr>
        <p:spPr>
          <a:xfrm>
            <a:off x="8883201" y="1662834"/>
            <a:ext cx="1841660" cy="346361"/>
          </a:xfrm>
          <a:prstGeom prst="rect">
            <a:avLst/>
          </a:prstGeom>
        </p:spPr>
        <p:txBody>
          <a:bodyPr vert="horz" lIns="121901" tIns="60951" rIns="121901" bIns="60951" rtlCol="0" anchor="b" anchorCtr="0">
            <a:noAutofit/>
          </a:bodyPr>
          <a:lstStyle>
            <a:lvl1pPr algn="l" defTabSz="457127" rtl="0" eaLnBrk="1" latinLnBrk="0" hangingPunct="1">
              <a:spcBef>
                <a:spcPct val="0"/>
              </a:spcBef>
              <a:buNone/>
              <a:defRPr sz="3300" b="1" kern="1200" cap="all">
                <a:solidFill>
                  <a:schemeClr val="tx2">
                    <a:lumMod val="75000"/>
                  </a:schemeClr>
                </a:solidFill>
                <a:latin typeface="Helvetica Neue"/>
                <a:ea typeface="+mj-ea"/>
                <a:cs typeface="Helvetica Neue"/>
              </a:defRPr>
            </a:lvl1pPr>
          </a:lstStyle>
          <a:p>
            <a:pPr algn="ctr"/>
            <a:r>
              <a:rPr lang="en-US" sz="1600" dirty="0"/>
              <a:t>Light</a:t>
            </a:r>
          </a:p>
        </p:txBody>
      </p:sp>
      <p:sp>
        <p:nvSpPr>
          <p:cNvPr id="42" name="Title 1"/>
          <p:cNvSpPr txBox="1">
            <a:spLocks/>
          </p:cNvSpPr>
          <p:nvPr/>
        </p:nvSpPr>
        <p:spPr>
          <a:xfrm>
            <a:off x="8977413" y="2530366"/>
            <a:ext cx="743752" cy="457653"/>
          </a:xfrm>
          <a:prstGeom prst="rect">
            <a:avLst/>
          </a:prstGeom>
        </p:spPr>
        <p:txBody>
          <a:bodyPr vert="horz" lIns="121901" tIns="60951" rIns="121901" bIns="60951" rtlCol="0" anchor="b" anchorCtr="0">
            <a:noAutofit/>
          </a:bodyPr>
          <a:lstStyle>
            <a:lvl1pPr algn="l" defTabSz="457127" rtl="0" eaLnBrk="1" latinLnBrk="0" hangingPunct="1">
              <a:spcBef>
                <a:spcPct val="0"/>
              </a:spcBef>
              <a:buNone/>
              <a:defRPr sz="3300" b="1" kern="1200" cap="all">
                <a:solidFill>
                  <a:schemeClr val="tx2">
                    <a:lumMod val="75000"/>
                  </a:schemeClr>
                </a:solidFill>
                <a:latin typeface="Helvetica Neue"/>
                <a:ea typeface="+mj-ea"/>
                <a:cs typeface="Helvetica Neue"/>
              </a:defRPr>
            </a:lvl1pPr>
          </a:lstStyle>
          <a:p>
            <a:pPr algn="ctr"/>
            <a:r>
              <a:rPr lang="en-US" sz="1600" dirty="0"/>
              <a:t>CO</a:t>
            </a:r>
            <a:r>
              <a:rPr lang="en-US" sz="1600" baseline="-25000" dirty="0"/>
              <a:t>2</a:t>
            </a:r>
          </a:p>
        </p:txBody>
      </p:sp>
      <p:sp>
        <p:nvSpPr>
          <p:cNvPr id="43" name="Title 1"/>
          <p:cNvSpPr txBox="1">
            <a:spLocks/>
          </p:cNvSpPr>
          <p:nvPr/>
        </p:nvSpPr>
        <p:spPr>
          <a:xfrm>
            <a:off x="10539524" y="1858081"/>
            <a:ext cx="735755" cy="410985"/>
          </a:xfrm>
          <a:prstGeom prst="rect">
            <a:avLst/>
          </a:prstGeom>
        </p:spPr>
        <p:txBody>
          <a:bodyPr vert="horz" lIns="121901" tIns="60951" rIns="121901" bIns="60951" rtlCol="0" anchor="b" anchorCtr="0">
            <a:noAutofit/>
          </a:bodyPr>
          <a:lstStyle>
            <a:lvl1pPr algn="l" defTabSz="457127" rtl="0" eaLnBrk="1" latinLnBrk="0" hangingPunct="1">
              <a:spcBef>
                <a:spcPct val="0"/>
              </a:spcBef>
              <a:buNone/>
              <a:defRPr sz="3300" b="1" kern="1200" cap="all">
                <a:solidFill>
                  <a:schemeClr val="tx2">
                    <a:lumMod val="75000"/>
                  </a:schemeClr>
                </a:solidFill>
                <a:latin typeface="Helvetica Neue"/>
                <a:ea typeface="+mj-ea"/>
                <a:cs typeface="Helvetica Neue"/>
              </a:defRPr>
            </a:lvl1pPr>
          </a:lstStyle>
          <a:p>
            <a:pPr algn="ctr"/>
            <a:r>
              <a:rPr lang="en-US" sz="1600" dirty="0"/>
              <a:t>O</a:t>
            </a:r>
            <a:r>
              <a:rPr lang="en-US" sz="1600" baseline="-25000" dirty="0"/>
              <a:t>2</a:t>
            </a:r>
          </a:p>
        </p:txBody>
      </p:sp>
      <p:sp>
        <p:nvSpPr>
          <p:cNvPr id="46" name="Title 1"/>
          <p:cNvSpPr txBox="1">
            <a:spLocks/>
          </p:cNvSpPr>
          <p:nvPr/>
        </p:nvSpPr>
        <p:spPr>
          <a:xfrm>
            <a:off x="5454264" y="4000632"/>
            <a:ext cx="2951089" cy="489464"/>
          </a:xfrm>
          <a:prstGeom prst="rect">
            <a:avLst/>
          </a:prstGeom>
        </p:spPr>
        <p:txBody>
          <a:bodyPr vert="horz" lIns="121901" tIns="60951" rIns="121901" bIns="60951" rtlCol="0" anchor="b" anchorCtr="0">
            <a:noAutofit/>
          </a:bodyPr>
          <a:lstStyle>
            <a:lvl1pPr algn="l" defTabSz="457127" rtl="0" eaLnBrk="1" latinLnBrk="0" hangingPunct="1">
              <a:spcBef>
                <a:spcPct val="0"/>
              </a:spcBef>
              <a:buNone/>
              <a:defRPr sz="3300" b="1" kern="1200" cap="all">
                <a:solidFill>
                  <a:schemeClr val="tx2">
                    <a:lumMod val="75000"/>
                  </a:schemeClr>
                </a:solidFill>
                <a:latin typeface="Helvetica Neue"/>
                <a:ea typeface="+mj-ea"/>
                <a:cs typeface="Helvetica Neue"/>
              </a:defRPr>
            </a:lvl1pPr>
          </a:lstStyle>
          <a:p>
            <a:pPr algn="ctr"/>
            <a:r>
              <a:rPr lang="en-US" sz="1600" dirty="0" err="1"/>
              <a:t>Photoassimilates</a:t>
            </a:r>
            <a:endParaRPr lang="en-US" sz="1600" dirty="0"/>
          </a:p>
          <a:p>
            <a:pPr algn="ctr"/>
            <a:r>
              <a:rPr lang="en-US" sz="1600" dirty="0"/>
              <a:t>(mainly sugars)</a:t>
            </a:r>
          </a:p>
        </p:txBody>
      </p:sp>
      <p:sp>
        <p:nvSpPr>
          <p:cNvPr id="48" name="Arc 47"/>
          <p:cNvSpPr/>
          <p:nvPr/>
        </p:nvSpPr>
        <p:spPr>
          <a:xfrm rot="6581644">
            <a:off x="9511811" y="1800307"/>
            <a:ext cx="1582399" cy="1463040"/>
          </a:xfrm>
          <a:prstGeom prst="arc">
            <a:avLst>
              <a:gd name="adj1" fmla="val 13731942"/>
              <a:gd name="adj2" fmla="val 1936177"/>
            </a:avLst>
          </a:prstGeom>
          <a:ln>
            <a:headEnd type="arrow"/>
            <a:tailEnd type="none"/>
          </a:ln>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
        <p:nvSpPr>
          <p:cNvPr id="49" name="Title 1"/>
          <p:cNvSpPr txBox="1">
            <a:spLocks/>
          </p:cNvSpPr>
          <p:nvPr/>
        </p:nvSpPr>
        <p:spPr>
          <a:xfrm>
            <a:off x="7235897" y="2968366"/>
            <a:ext cx="2042585" cy="346361"/>
          </a:xfrm>
          <a:prstGeom prst="rect">
            <a:avLst/>
          </a:prstGeom>
        </p:spPr>
        <p:txBody>
          <a:bodyPr vert="horz" lIns="121901" tIns="60951" rIns="121901" bIns="60951" rtlCol="0" anchor="b" anchorCtr="0">
            <a:noAutofit/>
          </a:bodyPr>
          <a:lstStyle>
            <a:lvl1pPr algn="l" defTabSz="457127" rtl="0" eaLnBrk="1" latinLnBrk="0" hangingPunct="1">
              <a:spcBef>
                <a:spcPct val="0"/>
              </a:spcBef>
              <a:buNone/>
              <a:defRPr sz="3300" b="1" kern="1200" cap="all">
                <a:solidFill>
                  <a:schemeClr val="tx2">
                    <a:lumMod val="75000"/>
                  </a:schemeClr>
                </a:solidFill>
                <a:latin typeface="Helvetica Neue"/>
                <a:ea typeface="+mj-ea"/>
                <a:cs typeface="Helvetica Neue"/>
              </a:defRPr>
            </a:lvl1pPr>
          </a:lstStyle>
          <a:p>
            <a:pPr algn="ctr"/>
            <a:r>
              <a:rPr lang="en-US" sz="1600" dirty="0"/>
              <a:t>Leaves: Source</a:t>
            </a:r>
          </a:p>
        </p:txBody>
      </p:sp>
      <p:sp>
        <p:nvSpPr>
          <p:cNvPr id="50" name="Title 1"/>
          <p:cNvSpPr txBox="1">
            <a:spLocks/>
          </p:cNvSpPr>
          <p:nvPr/>
        </p:nvSpPr>
        <p:spPr>
          <a:xfrm>
            <a:off x="9487985" y="5229734"/>
            <a:ext cx="2318156" cy="346361"/>
          </a:xfrm>
          <a:prstGeom prst="rect">
            <a:avLst/>
          </a:prstGeom>
        </p:spPr>
        <p:txBody>
          <a:bodyPr vert="horz" lIns="121901" tIns="60951" rIns="121901" bIns="60951" rtlCol="0" anchor="b" anchorCtr="0">
            <a:noAutofit/>
          </a:bodyPr>
          <a:lstStyle>
            <a:lvl1pPr algn="l" defTabSz="457127" rtl="0" eaLnBrk="1" latinLnBrk="0" hangingPunct="1">
              <a:spcBef>
                <a:spcPct val="0"/>
              </a:spcBef>
              <a:buNone/>
              <a:defRPr sz="3300" b="1" kern="1200" cap="all">
                <a:solidFill>
                  <a:schemeClr val="tx2">
                    <a:lumMod val="75000"/>
                  </a:schemeClr>
                </a:solidFill>
                <a:latin typeface="Helvetica Neue"/>
                <a:ea typeface="+mj-ea"/>
                <a:cs typeface="Helvetica Neue"/>
              </a:defRPr>
            </a:lvl1pPr>
          </a:lstStyle>
          <a:p>
            <a:pPr algn="ctr"/>
            <a:r>
              <a:rPr lang="en-US" sz="1600" dirty="0"/>
              <a:t>Fruit: Sink</a:t>
            </a:r>
          </a:p>
        </p:txBody>
      </p:sp>
      <p:sp>
        <p:nvSpPr>
          <p:cNvPr id="51" name="Content Placeholder 2"/>
          <p:cNvSpPr txBox="1">
            <a:spLocks/>
          </p:cNvSpPr>
          <p:nvPr/>
        </p:nvSpPr>
        <p:spPr>
          <a:xfrm>
            <a:off x="3645857" y="6410198"/>
            <a:ext cx="5417848" cy="722124"/>
          </a:xfrm>
          <a:prstGeom prst="rect">
            <a:avLst/>
          </a:prstGeom>
        </p:spPr>
        <p:txBody>
          <a:bodyPr vert="horz" lIns="121901" tIns="60951" rIns="121901" bIns="60951" rtlCol="0">
            <a:normAutofit/>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67" dirty="0">
                <a:solidFill>
                  <a:schemeClr val="accent1">
                    <a:lumMod val="50000"/>
                  </a:schemeClr>
                </a:solidFill>
              </a:rPr>
              <a:t>Martinez-</a:t>
            </a:r>
            <a:r>
              <a:rPr lang="en-US" sz="1867" dirty="0" err="1">
                <a:solidFill>
                  <a:schemeClr val="accent1">
                    <a:lumMod val="50000"/>
                  </a:schemeClr>
                </a:solidFill>
              </a:rPr>
              <a:t>Luscher</a:t>
            </a:r>
            <a:r>
              <a:rPr lang="en-US" sz="1867" dirty="0">
                <a:solidFill>
                  <a:schemeClr val="accent1">
                    <a:lumMod val="50000"/>
                  </a:schemeClr>
                </a:solidFill>
              </a:rPr>
              <a:t> et al., 2015 Plant Science</a:t>
            </a:r>
          </a:p>
        </p:txBody>
      </p:sp>
      <p:sp>
        <p:nvSpPr>
          <p:cNvPr id="53" name="Title 1"/>
          <p:cNvSpPr txBox="1">
            <a:spLocks/>
          </p:cNvSpPr>
          <p:nvPr/>
        </p:nvSpPr>
        <p:spPr bwMode="auto">
          <a:xfrm>
            <a:off x="574546" y="399668"/>
            <a:ext cx="11331507" cy="621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ctr" anchorCtr="0" compatLnSpc="1">
            <a:prstTxWarp prst="textNoShape">
              <a:avLst/>
            </a:prstTxWarp>
            <a:spAutoFit/>
          </a:bodyPr>
          <a:lstStyle>
            <a:lvl1pPr algn="l" rtl="0" eaLnBrk="1" fontAlgn="base" hangingPunct="1">
              <a:lnSpc>
                <a:spcPct val="90000"/>
              </a:lnSpc>
              <a:spcBef>
                <a:spcPct val="0"/>
              </a:spcBef>
              <a:spcAft>
                <a:spcPct val="0"/>
              </a:spcAft>
              <a:defRPr sz="2700"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27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27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27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2700">
                <a:solidFill>
                  <a:schemeClr val="tx1"/>
                </a:solidFill>
                <a:latin typeface="Proxima Nova" charset="0"/>
                <a:ea typeface="Proxima Nova" charset="0"/>
                <a:cs typeface="Proxima Nova" charset="0"/>
              </a:defRPr>
            </a:lvl5pPr>
            <a:lvl6pPr marL="342900" algn="l" rtl="0" eaLnBrk="1" fontAlgn="base" hangingPunct="1">
              <a:lnSpc>
                <a:spcPct val="90000"/>
              </a:lnSpc>
              <a:spcBef>
                <a:spcPct val="0"/>
              </a:spcBef>
              <a:spcAft>
                <a:spcPct val="0"/>
              </a:spcAft>
              <a:defRPr sz="2700">
                <a:solidFill>
                  <a:schemeClr val="tx1"/>
                </a:solidFill>
                <a:latin typeface="Proxima Nova" charset="0"/>
                <a:ea typeface="Proxima Nova" charset="0"/>
                <a:cs typeface="Proxima Nova" charset="0"/>
              </a:defRPr>
            </a:lvl6pPr>
            <a:lvl7pPr marL="685800" algn="l" rtl="0" eaLnBrk="1" fontAlgn="base" hangingPunct="1">
              <a:lnSpc>
                <a:spcPct val="90000"/>
              </a:lnSpc>
              <a:spcBef>
                <a:spcPct val="0"/>
              </a:spcBef>
              <a:spcAft>
                <a:spcPct val="0"/>
              </a:spcAft>
              <a:defRPr sz="2700">
                <a:solidFill>
                  <a:schemeClr val="tx1"/>
                </a:solidFill>
                <a:latin typeface="Proxima Nova" charset="0"/>
                <a:ea typeface="Proxima Nova" charset="0"/>
                <a:cs typeface="Proxima Nova" charset="0"/>
              </a:defRPr>
            </a:lvl7pPr>
            <a:lvl8pPr marL="1028700" algn="l" rtl="0" eaLnBrk="1" fontAlgn="base" hangingPunct="1">
              <a:lnSpc>
                <a:spcPct val="90000"/>
              </a:lnSpc>
              <a:spcBef>
                <a:spcPct val="0"/>
              </a:spcBef>
              <a:spcAft>
                <a:spcPct val="0"/>
              </a:spcAft>
              <a:defRPr sz="2700">
                <a:solidFill>
                  <a:schemeClr val="tx1"/>
                </a:solidFill>
                <a:latin typeface="Proxima Nova" charset="0"/>
                <a:ea typeface="Proxima Nova" charset="0"/>
                <a:cs typeface="Proxima Nova" charset="0"/>
              </a:defRPr>
            </a:lvl8pPr>
            <a:lvl9pPr marL="1371600" algn="l" rtl="0" eaLnBrk="1" fontAlgn="base" hangingPunct="1">
              <a:lnSpc>
                <a:spcPct val="90000"/>
              </a:lnSpc>
              <a:spcBef>
                <a:spcPct val="0"/>
              </a:spcBef>
              <a:spcAft>
                <a:spcPct val="0"/>
              </a:spcAft>
              <a:defRPr sz="2700">
                <a:solidFill>
                  <a:schemeClr val="tx1"/>
                </a:solidFill>
                <a:latin typeface="Proxima Nova" charset="0"/>
                <a:ea typeface="Proxima Nova" charset="0"/>
                <a:cs typeface="Proxima Nova" charset="0"/>
              </a:defRPr>
            </a:lvl9pPr>
          </a:lstStyle>
          <a:p>
            <a:pPr defTabSz="1219170"/>
            <a:r>
              <a:rPr lang="en-US" sz="3600" cap="all" dirty="0"/>
              <a:t>Role of canopies: </a:t>
            </a:r>
            <a:r>
              <a:rPr lang="en-US" sz="3600" dirty="0"/>
              <a:t>To fix Carbon – Make Sugar!</a:t>
            </a:r>
            <a:endParaRPr lang="en-US" sz="3600" cap="all" dirty="0"/>
          </a:p>
        </p:txBody>
      </p:sp>
      <p:sp>
        <p:nvSpPr>
          <p:cNvPr id="54" name="Title 1"/>
          <p:cNvSpPr txBox="1">
            <a:spLocks/>
          </p:cNvSpPr>
          <p:nvPr/>
        </p:nvSpPr>
        <p:spPr>
          <a:xfrm>
            <a:off x="7794627" y="5872364"/>
            <a:ext cx="3449173" cy="346361"/>
          </a:xfrm>
          <a:prstGeom prst="rect">
            <a:avLst/>
          </a:prstGeom>
        </p:spPr>
        <p:txBody>
          <a:bodyPr vert="horz" lIns="121901" tIns="60951" rIns="121901" bIns="60951" rtlCol="0" anchor="b" anchorCtr="0">
            <a:noAutofit/>
          </a:bodyPr>
          <a:lstStyle>
            <a:lvl1pPr algn="l" defTabSz="457127" rtl="0" eaLnBrk="1" latinLnBrk="0" hangingPunct="1">
              <a:spcBef>
                <a:spcPct val="0"/>
              </a:spcBef>
              <a:buNone/>
              <a:defRPr sz="3300" b="1" kern="1200" cap="all">
                <a:solidFill>
                  <a:schemeClr val="tx2">
                    <a:lumMod val="75000"/>
                  </a:schemeClr>
                </a:solidFill>
                <a:latin typeface="Helvetica Neue"/>
                <a:ea typeface="+mj-ea"/>
                <a:cs typeface="Helvetica Neue"/>
              </a:defRPr>
            </a:lvl1pPr>
          </a:lstStyle>
          <a:p>
            <a:pPr algn="ctr"/>
            <a:r>
              <a:rPr lang="en-US" sz="1600" dirty="0"/>
              <a:t>Roots: Source and Sink</a:t>
            </a:r>
          </a:p>
        </p:txBody>
      </p:sp>
      <p:sp>
        <p:nvSpPr>
          <p:cNvPr id="2" name="Flowchart: Connector 1"/>
          <p:cNvSpPr/>
          <p:nvPr/>
        </p:nvSpPr>
        <p:spPr>
          <a:xfrm>
            <a:off x="5630187" y="1525250"/>
            <a:ext cx="221939" cy="164718"/>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Flowchart: Connector 55"/>
          <p:cNvSpPr/>
          <p:nvPr/>
        </p:nvSpPr>
        <p:spPr>
          <a:xfrm>
            <a:off x="5895847" y="1515286"/>
            <a:ext cx="221939" cy="164718"/>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 name="Flowchart: Connector 56"/>
          <p:cNvSpPr/>
          <p:nvPr/>
        </p:nvSpPr>
        <p:spPr>
          <a:xfrm>
            <a:off x="6169367" y="1519914"/>
            <a:ext cx="221939" cy="164718"/>
          </a:xfrm>
          <a:prstGeom prst="flowChartConnector">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Isosceles Triangle 2"/>
          <p:cNvSpPr/>
          <p:nvPr/>
        </p:nvSpPr>
        <p:spPr>
          <a:xfrm>
            <a:off x="5676227" y="1263559"/>
            <a:ext cx="129857" cy="13123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8" name="Isosceles Triangle 57"/>
          <p:cNvSpPr/>
          <p:nvPr/>
        </p:nvSpPr>
        <p:spPr>
          <a:xfrm>
            <a:off x="5902588" y="1262790"/>
            <a:ext cx="129857" cy="131239"/>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9" name="Isosceles Triangle 58"/>
          <p:cNvSpPr/>
          <p:nvPr/>
        </p:nvSpPr>
        <p:spPr>
          <a:xfrm>
            <a:off x="6190205" y="1263559"/>
            <a:ext cx="129857" cy="131239"/>
          </a:xfrm>
          <a:prstGeom prst="triangl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2F05B29-2A80-F631-9D71-B1577FE67E2C}"/>
              </a:ext>
            </a:extLst>
          </p:cNvPr>
          <p:cNvPicPr>
            <a:picLocks noChangeAspect="1"/>
          </p:cNvPicPr>
          <p:nvPr/>
        </p:nvPicPr>
        <p:blipFill rotWithShape="1">
          <a:blip r:embed="rId2"/>
          <a:srcRect l="31416" t="13000" r="9417" b="6260"/>
          <a:stretch/>
        </p:blipFill>
        <p:spPr>
          <a:xfrm>
            <a:off x="703516" y="1079512"/>
            <a:ext cx="4594899" cy="3527071"/>
          </a:xfrm>
          <a:prstGeom prst="rect">
            <a:avLst/>
          </a:prstGeom>
        </p:spPr>
      </p:pic>
    </p:spTree>
    <p:extLst>
      <p:ext uri="{BB962C8B-B14F-4D97-AF65-F5344CB8AC3E}">
        <p14:creationId xmlns:p14="http://schemas.microsoft.com/office/powerpoint/2010/main" val="4122182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0619F-6B5A-0728-8F3D-1268EB92F1EF}"/>
              </a:ext>
            </a:extLst>
          </p:cNvPr>
          <p:cNvSpPr>
            <a:spLocks noGrp="1"/>
          </p:cNvSpPr>
          <p:nvPr>
            <p:ph type="title"/>
          </p:nvPr>
        </p:nvSpPr>
        <p:spPr/>
        <p:txBody>
          <a:bodyPr/>
          <a:lstStyle/>
          <a:p>
            <a:r>
              <a:rPr lang="en-US" dirty="0"/>
              <a:t>DORMANT PRUNING while MOTHBALLING</a:t>
            </a:r>
          </a:p>
        </p:txBody>
      </p:sp>
      <p:sp>
        <p:nvSpPr>
          <p:cNvPr id="3" name="Content Placeholder 2">
            <a:extLst>
              <a:ext uri="{FF2B5EF4-FFF2-40B4-BE49-F238E27FC236}">
                <a16:creationId xmlns:a16="http://schemas.microsoft.com/office/drawing/2014/main" id="{1B52A073-EC1B-DF48-2C56-794F5A0A60F4}"/>
              </a:ext>
            </a:extLst>
          </p:cNvPr>
          <p:cNvSpPr>
            <a:spLocks noGrp="1"/>
          </p:cNvSpPr>
          <p:nvPr>
            <p:ph sz="half" idx="1"/>
          </p:nvPr>
        </p:nvSpPr>
        <p:spPr/>
        <p:txBody>
          <a:bodyPr>
            <a:normAutofit lnSpcReduction="10000"/>
          </a:bodyPr>
          <a:lstStyle/>
          <a:p>
            <a:r>
              <a:rPr lang="en-US" dirty="0"/>
              <a:t> Box-pruning</a:t>
            </a:r>
          </a:p>
          <a:p>
            <a:pPr lvl="1"/>
            <a:r>
              <a:rPr lang="en-US" dirty="0"/>
              <a:t>Prune to a 2” to 3” hedge</a:t>
            </a:r>
          </a:p>
          <a:p>
            <a:pPr lvl="2"/>
            <a:r>
              <a:rPr lang="en-US" dirty="0"/>
              <a:t>At most 4 “ wide</a:t>
            </a:r>
          </a:p>
          <a:p>
            <a:pPr lvl="1"/>
            <a:r>
              <a:rPr lang="en-US" dirty="0"/>
              <a:t>Remove all sprawl</a:t>
            </a:r>
          </a:p>
          <a:p>
            <a:pPr lvl="1"/>
            <a:r>
              <a:rPr lang="en-US" dirty="0"/>
              <a:t>Make the smallest bearing surface you can possibly make</a:t>
            </a:r>
          </a:p>
          <a:p>
            <a:r>
              <a:rPr lang="en-US" dirty="0"/>
              <a:t>DO NOT LEAVE THEM UNPRUNED</a:t>
            </a:r>
          </a:p>
          <a:p>
            <a:pPr lvl="1"/>
            <a:r>
              <a:rPr lang="en-US" dirty="0"/>
              <a:t>Too much leaf area</a:t>
            </a:r>
          </a:p>
          <a:p>
            <a:pPr lvl="1"/>
            <a:r>
              <a:rPr lang="en-US" dirty="0"/>
              <a:t>Many small clusters</a:t>
            </a:r>
          </a:p>
          <a:p>
            <a:pPr lvl="1"/>
            <a:r>
              <a:rPr lang="en-US" dirty="0"/>
              <a:t>Greater irrigation requirement</a:t>
            </a:r>
          </a:p>
          <a:p>
            <a:pPr lvl="1"/>
            <a:r>
              <a:rPr lang="en-US" dirty="0"/>
              <a:t>In-season DISEASE Pressure</a:t>
            </a:r>
          </a:p>
        </p:txBody>
      </p:sp>
      <p:sp>
        <p:nvSpPr>
          <p:cNvPr id="4" name="Content Placeholder 3">
            <a:extLst>
              <a:ext uri="{FF2B5EF4-FFF2-40B4-BE49-F238E27FC236}">
                <a16:creationId xmlns:a16="http://schemas.microsoft.com/office/drawing/2014/main" id="{4860E35C-A09C-99AD-01AD-6F49B8384B97}"/>
              </a:ext>
            </a:extLst>
          </p:cNvPr>
          <p:cNvSpPr>
            <a:spLocks noGrp="1"/>
          </p:cNvSpPr>
          <p:nvPr>
            <p:ph sz="half" idx="2"/>
          </p:nvPr>
        </p:nvSpPr>
        <p:spPr/>
        <p:txBody>
          <a:bodyPr>
            <a:normAutofit lnSpcReduction="10000"/>
          </a:bodyPr>
          <a:lstStyle/>
          <a:p>
            <a:endParaRPr lang="en-US" dirty="0"/>
          </a:p>
        </p:txBody>
      </p:sp>
      <p:pic>
        <p:nvPicPr>
          <p:cNvPr id="5" name="Content Placeholder 18">
            <a:extLst>
              <a:ext uri="{FF2B5EF4-FFF2-40B4-BE49-F238E27FC236}">
                <a16:creationId xmlns:a16="http://schemas.microsoft.com/office/drawing/2014/main" id="{E7CCCF17-BB91-E6ED-9348-661786B6F4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29073" y="1392382"/>
            <a:ext cx="5113092" cy="3399663"/>
          </a:xfrm>
          <a:prstGeom prst="rect">
            <a:avLst/>
          </a:prstGeom>
        </p:spPr>
      </p:pic>
      <p:pic>
        <p:nvPicPr>
          <p:cNvPr id="6" name="Content Placeholder 16">
            <a:extLst>
              <a:ext uri="{FF2B5EF4-FFF2-40B4-BE49-F238E27FC236}">
                <a16:creationId xmlns:a16="http://schemas.microsoft.com/office/drawing/2014/main" id="{69FC4C13-A9F6-9B97-4C17-5795D5C140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4599" y="3226481"/>
            <a:ext cx="5121342" cy="3401448"/>
          </a:xfrm>
          <a:prstGeom prst="rect">
            <a:avLst/>
          </a:prstGeom>
        </p:spPr>
      </p:pic>
    </p:spTree>
    <p:extLst>
      <p:ext uri="{BB962C8B-B14F-4D97-AF65-F5344CB8AC3E}">
        <p14:creationId xmlns:p14="http://schemas.microsoft.com/office/powerpoint/2010/main" val="30662899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1129</TotalTime>
  <Words>2819</Words>
  <Application>Microsoft Office PowerPoint</Application>
  <PresentationFormat>Widescreen</PresentationFormat>
  <Paragraphs>528</Paragraphs>
  <Slides>43</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Aptos</vt:lpstr>
      <vt:lpstr>Aptos Display</vt:lpstr>
      <vt:lpstr>Arial</vt:lpstr>
      <vt:lpstr>Calibri</vt:lpstr>
      <vt:lpstr>Lucida Fax</vt:lpstr>
      <vt:lpstr>Roboto</vt:lpstr>
      <vt:lpstr>Symbol</vt:lpstr>
      <vt:lpstr>Times New Roman</vt:lpstr>
      <vt:lpstr>Wingdings</vt:lpstr>
      <vt:lpstr>Office Theme</vt:lpstr>
      <vt:lpstr>Mothballing Vineyards in a Challenging Market</vt:lpstr>
      <vt:lpstr>What should be considered during Mothballing Vineyards?</vt:lpstr>
      <vt:lpstr>What is the goal?</vt:lpstr>
      <vt:lpstr>Cultural practices</vt:lpstr>
      <vt:lpstr>PowerPoint Presentation</vt:lpstr>
      <vt:lpstr>PowerPoint Presentation</vt:lpstr>
      <vt:lpstr>Grapevine fruiting characteristics</vt:lpstr>
      <vt:lpstr>PowerPoint Presentation</vt:lpstr>
      <vt:lpstr>DORMANT PRUNING while MOTHBALLING</vt:lpstr>
      <vt:lpstr>Mineral Nutrition and Irrigation </vt:lpstr>
      <vt:lpstr>PowerPoint Presentation</vt:lpstr>
      <vt:lpstr>PowerPoint Presentation</vt:lpstr>
      <vt:lpstr>PowerPoint Presentation</vt:lpstr>
      <vt:lpstr>Can I skip irrigation and fertilizer all together?</vt:lpstr>
      <vt:lpstr>PowerPoint Presentation</vt:lpstr>
      <vt:lpstr>PowerPoint Presentation</vt:lpstr>
      <vt:lpstr>PowerPoint Presentation</vt:lpstr>
      <vt:lpstr>PowerPoint Presentation</vt:lpstr>
      <vt:lpstr>Sugar plateau and root starch replenishment in Cabernet Sauvignon</vt:lpstr>
      <vt:lpstr>Phytosanitary concerns of leaving fruit on the vine </vt:lpstr>
      <vt:lpstr>All common pathogens exist in the vineyard</vt:lpstr>
      <vt:lpstr>Fungi on decaying berries</vt:lpstr>
      <vt:lpstr>Botrytis cinerea is ubiquitous</vt:lpstr>
      <vt:lpstr>What Affects Inoculum Carry Over ?</vt:lpstr>
      <vt:lpstr>Does leaving fruit on the vine have an adverse effect?  </vt:lpstr>
      <vt:lpstr>PhytoSanitary Concerns During Mothballing</vt:lpstr>
      <vt:lpstr>Recommended Low-Cost Program</vt:lpstr>
      <vt:lpstr>Is your Sprayer Ready for a Different Way of Farming? </vt:lpstr>
      <vt:lpstr>PowerPoint Presentation</vt:lpstr>
      <vt:lpstr>PowerPoint Presentation</vt:lpstr>
      <vt:lpstr>PowerPoint Presentation</vt:lpstr>
      <vt:lpstr>PowerPoint Presentation</vt:lpstr>
      <vt:lpstr>What does the nozzle contribute to our spray application?</vt:lpstr>
      <vt:lpstr>First and Final Step: READ and FOLLOW the LABEL. The label specifies the amount of pesticide, typically “per acre”</vt:lpstr>
      <vt:lpstr>How much pesticide in the tank?  Determine how many acres your tank can spray at your calibrated rate.</vt:lpstr>
      <vt:lpstr>Ground Management During Mothballing</vt:lpstr>
      <vt:lpstr>Tillage vs. Chemical Control During Mothballing</vt:lpstr>
      <vt:lpstr>Recommendation for Mothballed Vineyards</vt:lpstr>
      <vt:lpstr>Chemical Weed Control in Mothballed Vineyard</vt:lpstr>
      <vt:lpstr>Why am I recommending an adjuvant? </vt:lpstr>
      <vt:lpstr>Return Bloom Comparison After One-Season of Mothballing (2020-2021) 7 x 5 VSP Trellised CS/3309</vt:lpstr>
      <vt:lpstr>Recommendations Based on a 2 Year Trial</vt:lpstr>
      <vt:lpstr>Perspectives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Kaan Kurtural</dc:creator>
  <cp:lastModifiedBy>Kaan Kurtural</cp:lastModifiedBy>
  <cp:revision>1</cp:revision>
  <dcterms:created xsi:type="dcterms:W3CDTF">2025-01-14T07:43:46Z</dcterms:created>
  <dcterms:modified xsi:type="dcterms:W3CDTF">2025-01-15T18:19:46Z</dcterms:modified>
</cp:coreProperties>
</file>